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68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307" r:id="rId24"/>
    <p:sldId id="265" r:id="rId25"/>
    <p:sldId id="266" r:id="rId26"/>
    <p:sldId id="267" r:id="rId27"/>
    <p:sldId id="269" r:id="rId28"/>
    <p:sldId id="268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8" r:id="rId61"/>
    <p:sldId id="301" r:id="rId62"/>
    <p:sldId id="302" r:id="rId63"/>
    <p:sldId id="303" r:id="rId64"/>
    <p:sldId id="304" r:id="rId65"/>
    <p:sldId id="305" r:id="rId66"/>
    <p:sldId id="306" r:id="rId67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>
            <a:extLst>
              <a:ext uri="{FF2B5EF4-FFF2-40B4-BE49-F238E27FC236}">
                <a16:creationId xmlns:a16="http://schemas.microsoft.com/office/drawing/2014/main" id="{426D6AF1-AEFE-EC40-82F7-FFE241DF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2" name="AutoShape 2">
            <a:extLst>
              <a:ext uri="{FF2B5EF4-FFF2-40B4-BE49-F238E27FC236}">
                <a16:creationId xmlns:a16="http://schemas.microsoft.com/office/drawing/2014/main" id="{F92CE8A5-8827-6248-A03D-C1807A6C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id="{A7C3A07B-AB21-0E45-B120-ADA4ABD9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C7953549-2001-B34E-857A-6429FB36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8F91D5F2-B693-414C-A94E-C2978D75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9BB244C4-7C35-D546-8F34-6EF76932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146E1881-0753-6E43-A203-DA773088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2C762B66-0101-EE40-992D-E33CBD60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BDA76612-3F6D-DC44-8DE3-7ADF4691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7E4339B6-722A-DB4D-B45A-63DB9D91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69644" name="Rectangle 11">
            <a:extLst>
              <a:ext uri="{FF2B5EF4-FFF2-40B4-BE49-F238E27FC236}">
                <a16:creationId xmlns:a16="http://schemas.microsoft.com/office/drawing/2014/main" id="{AFC0B5A7-606C-0140-8AA4-16E484340F5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4D57A83F-2861-6448-BABD-B27AD4E0EF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0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40C83BC5-71FF-7941-AA33-23383A61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BF972C21-1965-D14F-B5A4-D7B862894D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4788"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938993B1-021E-2D45-AC02-5E4D1C45B0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>
            <a:extLst>
              <a:ext uri="{FF2B5EF4-FFF2-40B4-BE49-F238E27FC236}">
                <a16:creationId xmlns:a16="http://schemas.microsoft.com/office/drawing/2014/main" id="{7D4A14C8-E69C-7F48-AC5C-75A887F29A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ED41596-E3B4-4D4E-945E-DD2813862B0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35AD6FC3-F53A-6143-9DC7-4B06E9BD5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4FFDBD-6A88-B745-9CCF-088DA040C98A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4B6842E-CFF2-0144-A90B-B63AD4B22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6B32FACD-C244-4F4B-B1DC-5D4BC84B2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>
            <a:extLst>
              <a:ext uri="{FF2B5EF4-FFF2-40B4-BE49-F238E27FC236}">
                <a16:creationId xmlns:a16="http://schemas.microsoft.com/office/drawing/2014/main" id="{C4D7A30D-00B2-F04B-91C2-F2670366D9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F1D8A1F-3B0D-6245-8AE8-5EF98BA8560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94E96471-042C-124C-B7B9-C65083490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458155-165F-7446-97A2-B56897099FA8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62EE849-2EC3-F24E-A6ED-8BA5A668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5C368002-3E67-3043-B51D-EF50246AB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4">
            <a:extLst>
              <a:ext uri="{FF2B5EF4-FFF2-40B4-BE49-F238E27FC236}">
                <a16:creationId xmlns:a16="http://schemas.microsoft.com/office/drawing/2014/main" id="{FF2E9CBF-D09E-5C4D-B4D0-395E12F372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FEF678A-8952-2E4A-9B9E-8AB8F9BA0DD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B78C4A1F-99A7-6146-AFE9-24B12D09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26EE15-FB52-C143-8FAC-49A3F403CF68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C2B3B0AC-F9EA-A14E-8EF0-97CA03E9C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16EAC40B-1675-9343-941A-05746A210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>
            <a:extLst>
              <a:ext uri="{FF2B5EF4-FFF2-40B4-BE49-F238E27FC236}">
                <a16:creationId xmlns:a16="http://schemas.microsoft.com/office/drawing/2014/main" id="{D6807E29-4982-C043-8B8A-351497481C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5360431-40BF-554A-AB67-622119A1034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701416AE-C27F-9548-962E-B5BA56BF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4F5173-D4D4-554E-BCA4-0052DD6EF64F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16CA15B6-4AFE-844B-8BEF-7ECF73057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855639BB-E0CE-B84F-AD7D-73A29B45A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4">
            <a:extLst>
              <a:ext uri="{FF2B5EF4-FFF2-40B4-BE49-F238E27FC236}">
                <a16:creationId xmlns:a16="http://schemas.microsoft.com/office/drawing/2014/main" id="{5EBBAA55-767C-0D48-8C37-8BE5C5531C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CD60C0-16B7-8C47-B29C-8C3C850D184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006035FE-A177-4040-816A-3D963113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7BED68-21A7-E648-81A8-9ADFA5292824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C8D16905-C7EF-1747-862F-B302FEBB7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87241644-CC08-1743-9081-ED8EF3A85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>
            <a:extLst>
              <a:ext uri="{FF2B5EF4-FFF2-40B4-BE49-F238E27FC236}">
                <a16:creationId xmlns:a16="http://schemas.microsoft.com/office/drawing/2014/main" id="{2FF8AA67-7939-3F46-A388-F6DF923F37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7D4A894-42B8-A14B-A823-24FC5D2518D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DB21E5DF-313E-7F4D-A180-264278089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F99853-56C7-AA49-958D-821011492779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DC3DC81B-5E42-644B-B801-BD642EE5A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5F74DCC6-DF7F-C94D-A417-ACC238CB7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4">
            <a:extLst>
              <a:ext uri="{FF2B5EF4-FFF2-40B4-BE49-F238E27FC236}">
                <a16:creationId xmlns:a16="http://schemas.microsoft.com/office/drawing/2014/main" id="{B6B114F1-8FAD-2244-AC32-E12F55E76B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EEE751B-9482-524D-8314-18AD6978D0A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31ECBA46-3475-4746-B77B-082967DA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2399F4-C6D5-7C4A-AC1F-B4A0BFCE7B8E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B8CA65A0-5D2C-674F-990A-60234B1EC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2E084477-5A60-5941-8A6B-6E757466D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4">
            <a:extLst>
              <a:ext uri="{FF2B5EF4-FFF2-40B4-BE49-F238E27FC236}">
                <a16:creationId xmlns:a16="http://schemas.microsoft.com/office/drawing/2014/main" id="{747CDA18-5574-2740-B016-9E9A2D3F28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D57A0F-F371-8749-8B41-962765A5B5D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24B1F4B9-27F2-0D41-B955-8017E6A8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45D6CF-B3AC-0247-8403-74B08DB6FC7F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BAC7AAF0-351D-7F41-8D6C-D1BCCEC76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8B8DC12C-795C-E246-8C0C-177D88F6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4">
            <a:extLst>
              <a:ext uri="{FF2B5EF4-FFF2-40B4-BE49-F238E27FC236}">
                <a16:creationId xmlns:a16="http://schemas.microsoft.com/office/drawing/2014/main" id="{AB2E806A-F987-0443-825A-AF24E1E5CD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5829C7F-3CC4-474B-8BDA-6C15A9363C1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F691E46A-9A41-8845-994F-4A01F513D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CA54EBFF-30F1-5A48-91A5-B934F5900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>
            <a:extLst>
              <a:ext uri="{FF2B5EF4-FFF2-40B4-BE49-F238E27FC236}">
                <a16:creationId xmlns:a16="http://schemas.microsoft.com/office/drawing/2014/main" id="{C8EA4C7C-E0D2-BA47-863B-3AE5E113F9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7060343-E9D8-E844-BC2C-A2B65FBFAD7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8067" name="Rectangle 1">
            <a:extLst>
              <a:ext uri="{FF2B5EF4-FFF2-40B4-BE49-F238E27FC236}">
                <a16:creationId xmlns:a16="http://schemas.microsoft.com/office/drawing/2014/main" id="{F3303BB2-0C4F-8349-88C7-5D6C5BE17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6B083167-5BB7-214C-AD13-51DC37A73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4">
            <a:extLst>
              <a:ext uri="{FF2B5EF4-FFF2-40B4-BE49-F238E27FC236}">
                <a16:creationId xmlns:a16="http://schemas.microsoft.com/office/drawing/2014/main" id="{C4BD0E94-A429-FE40-9D50-7A5A451A45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58659E4-475B-1A46-BF8C-2BA6890373D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E2A9C012-E3CE-0A4A-9844-AA5293B8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6B1EEA-CA49-A648-AE41-1504D2A8E55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9EC008E8-DA6C-5A4C-AD4B-9DF8ABC66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B34DDDFA-DFCA-2749-96CE-1AAC785E7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>
            <a:extLst>
              <a:ext uri="{FF2B5EF4-FFF2-40B4-BE49-F238E27FC236}">
                <a16:creationId xmlns:a16="http://schemas.microsoft.com/office/drawing/2014/main" id="{27058EAE-6FAF-164A-8B19-739082CC99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1EDF4ED-8ECC-EA4F-B7EE-152F8C0E9CF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58D3D44-A02F-514C-8CAE-C0F6A31F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D72D33-7F2D-B74D-8AD4-0EA7AA7EAE0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020A1322-7F7D-B646-92D4-41B0BE5A6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C5C5ED8C-C599-D34D-B518-51A93D1F9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>
            <a:extLst>
              <a:ext uri="{FF2B5EF4-FFF2-40B4-BE49-F238E27FC236}">
                <a16:creationId xmlns:a16="http://schemas.microsoft.com/office/drawing/2014/main" id="{F8D6DEF6-4A8C-E242-9126-D336F43D0F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4679B37-D774-A94B-B426-7018C19CD1D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1">
            <a:extLst>
              <a:ext uri="{FF2B5EF4-FFF2-40B4-BE49-F238E27FC236}">
                <a16:creationId xmlns:a16="http://schemas.microsoft.com/office/drawing/2014/main" id="{7E16A653-70ED-A44E-B416-C0363C5FF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A903AC36-2385-1D4D-B66A-91C53CB9F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4">
            <a:extLst>
              <a:ext uri="{FF2B5EF4-FFF2-40B4-BE49-F238E27FC236}">
                <a16:creationId xmlns:a16="http://schemas.microsoft.com/office/drawing/2014/main" id="{44E7F82D-CCA0-914D-8E54-B89710D44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C98C16B-B010-EA48-8A3D-D2A353DD529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3257EF44-AC61-3B4A-B1CB-0E003AE0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0FB6DC-4871-8B4C-B440-9891D7D89D85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E9465FD8-AE63-064E-BA2B-EA7F55640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0FF5BE08-E40A-1047-9FB3-0CE2BE9E3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>
            <a:extLst>
              <a:ext uri="{FF2B5EF4-FFF2-40B4-BE49-F238E27FC236}">
                <a16:creationId xmlns:a16="http://schemas.microsoft.com/office/drawing/2014/main" id="{69EC90DA-ED57-C14D-A788-D07C2A606E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A27D5A0-6B7F-C845-ABC1-81F36D0F28A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42F8419D-F45B-514A-BFF5-51445C54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000AD4-7CF9-AC43-B890-8D02D4254D85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FF3B014C-6925-EC48-9A3B-2D0C902F3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F42ABECD-CB7D-DA4E-8ADE-5D1BA36EA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4">
            <a:extLst>
              <a:ext uri="{FF2B5EF4-FFF2-40B4-BE49-F238E27FC236}">
                <a16:creationId xmlns:a16="http://schemas.microsoft.com/office/drawing/2014/main" id="{ABD6D777-4AE4-F941-815E-A930B0C963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077B5A5-9FF7-1B47-B505-4D32FE1C095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9D5C91CD-7918-9D49-8DB7-319B435E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25260E-26CE-144F-B094-EE7F53E17308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57199D1D-DE67-534B-9106-63EC1EC44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45A3FF8C-B08A-BA4D-AE95-5D4DB083F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>
            <a:extLst>
              <a:ext uri="{FF2B5EF4-FFF2-40B4-BE49-F238E27FC236}">
                <a16:creationId xmlns:a16="http://schemas.microsoft.com/office/drawing/2014/main" id="{8F05FF2A-762A-504E-9190-270A90AEA0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8955A08-322B-1B45-8A01-AA9ECB1E3F3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0B20EA17-E759-7C44-9427-4807EDE9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69D176-6F95-4A42-B195-D42339FB3CA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92D6923E-0C23-3E4B-8650-2E267E39E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50A5009C-29CF-7644-AC5A-D01B8BC78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4">
            <a:extLst>
              <a:ext uri="{FF2B5EF4-FFF2-40B4-BE49-F238E27FC236}">
                <a16:creationId xmlns:a16="http://schemas.microsoft.com/office/drawing/2014/main" id="{BDE119B1-2D4E-FA43-936C-F231988853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FAA2AC5-4AD5-674C-887C-D03016FB644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47FA0A2F-BF8A-344A-946E-CB02ED0D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76ECD2-CB67-6646-BBCF-6723249ABA13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55DF7A00-C0A6-7641-9CB5-98EB3BC30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FF69C3BB-C6C6-CE44-9827-DD0CD3D17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>
            <a:extLst>
              <a:ext uri="{FF2B5EF4-FFF2-40B4-BE49-F238E27FC236}">
                <a16:creationId xmlns:a16="http://schemas.microsoft.com/office/drawing/2014/main" id="{D11B9BF3-D002-1D49-AC30-0831F9C3DE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6E809EF-96E2-FD40-A190-301284F59F3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B63A0015-6D8B-8B4D-89E6-3B7DEB93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D3308C-0F50-6E48-8C00-34C196CF55C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DBF5196F-BABB-3146-A7E2-726C395AF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0343B24F-E2B4-1247-ACCD-D06EE6387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4">
            <a:extLst>
              <a:ext uri="{FF2B5EF4-FFF2-40B4-BE49-F238E27FC236}">
                <a16:creationId xmlns:a16="http://schemas.microsoft.com/office/drawing/2014/main" id="{1BBC7BBE-BD11-9748-A67D-456D322748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C8EEC4E-DED6-624D-962F-FA04649C9C9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D4C7CAB9-49D2-6A40-9090-DFB2AE0B5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4D452309-E546-8147-B22B-53647880D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>
            <a:extLst>
              <a:ext uri="{FF2B5EF4-FFF2-40B4-BE49-F238E27FC236}">
                <a16:creationId xmlns:a16="http://schemas.microsoft.com/office/drawing/2014/main" id="{992728BD-A943-A242-9B25-B7135BD069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9477B58-3CE1-F14E-8037-D9240889A3A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28DFBC1E-D5FA-0D4C-B5CD-CB064A24B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FB3E44-7B85-5F4D-A9C6-11C70D8CC5C9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73F64714-E06B-C44B-A92A-DD6658237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74F90196-6BFD-454C-AD73-336C894DF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4">
            <a:extLst>
              <a:ext uri="{FF2B5EF4-FFF2-40B4-BE49-F238E27FC236}">
                <a16:creationId xmlns:a16="http://schemas.microsoft.com/office/drawing/2014/main" id="{54A6B35B-8AE5-F646-BE62-AB2D789869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4C551BB-592B-794A-ABCA-FB6CDD3AB0D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EACDCC1A-00B8-0D48-AB8D-3B2FBEEC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DDE4DF-489E-0345-B18E-2D1B1F05342A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42CA9575-A380-ED4D-B756-641222A33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E44F573B-33FD-B544-BBDD-72C1296B3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>
            <a:extLst>
              <a:ext uri="{FF2B5EF4-FFF2-40B4-BE49-F238E27FC236}">
                <a16:creationId xmlns:a16="http://schemas.microsoft.com/office/drawing/2014/main" id="{3E1130BA-FE79-D54A-9644-61840DB733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D0603CB-B790-0146-A351-30268F336B5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B3BC4D0F-416A-CF4E-ABF3-6B44EF97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CF74A5-0025-214A-B678-C241EFF3CC54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89E00C86-96A6-DF44-AB95-2E6DC2C67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55BE5F27-E3AA-CC4E-9528-F9FB87B2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>
            <a:extLst>
              <a:ext uri="{FF2B5EF4-FFF2-40B4-BE49-F238E27FC236}">
                <a16:creationId xmlns:a16="http://schemas.microsoft.com/office/drawing/2014/main" id="{73B45657-7E8A-5D43-8379-2F33E4E6E6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45F980-2B1B-F64F-AA6D-86FCFA6B82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9F65EE18-6C48-F048-B247-6EB8FC99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B0B4B9-5B21-8048-8571-DED39958BD14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894C2FB9-396F-1842-8FED-5CF742CD2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6790C7AC-7548-6545-B0FA-4DC5E3FC1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>
            <a:extLst>
              <a:ext uri="{FF2B5EF4-FFF2-40B4-BE49-F238E27FC236}">
                <a16:creationId xmlns:a16="http://schemas.microsoft.com/office/drawing/2014/main" id="{00075696-7E17-BE42-93CD-AEE61D3745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B398A34-C1F9-0B49-9A97-88FBCB048D2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CADB04AE-E6B9-334E-8586-8F178687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222521-D4D3-034F-A2C0-CF6F25736731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CA1C2F0E-C802-6F45-BD71-42F46C6F7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AD92FBB7-A035-F140-9E22-A5DA1BE48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4">
            <a:extLst>
              <a:ext uri="{FF2B5EF4-FFF2-40B4-BE49-F238E27FC236}">
                <a16:creationId xmlns:a16="http://schemas.microsoft.com/office/drawing/2014/main" id="{AA0C9F23-A92E-DA48-AED5-7F816A66B9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56B0104-7931-A74A-89AA-51219594D06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2BCA9AE6-B61F-FE40-ACDB-9A19D68A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96569B-D55C-9F4C-BA70-6C7D085CDD6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854CB752-3CAF-AF4B-8975-8984B40CC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C45CEBCB-71F2-064C-B1BF-97C72B5DB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4">
            <a:extLst>
              <a:ext uri="{FF2B5EF4-FFF2-40B4-BE49-F238E27FC236}">
                <a16:creationId xmlns:a16="http://schemas.microsoft.com/office/drawing/2014/main" id="{AB809703-8C4A-824A-AEBE-0E4B3B73B2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F0ADD18-D81A-394F-8AFC-EF250FD8DE7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50BB3C8B-4126-7540-AF7B-34613ED8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605F52-1130-8C41-A828-B97442A51513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9A571FAD-8A4E-654A-B4C6-0D92D68FA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DBB18B11-65B7-6345-92E9-BA791614C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>
            <a:extLst>
              <a:ext uri="{FF2B5EF4-FFF2-40B4-BE49-F238E27FC236}">
                <a16:creationId xmlns:a16="http://schemas.microsoft.com/office/drawing/2014/main" id="{B44E89E4-6DC7-F041-BA4F-F3293E8445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2CA8135-4C50-3F45-AFE0-860E4240892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5BA24E12-2A80-9D43-9DC2-65B5379E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B620D7-E23E-C841-9B98-EAFA2E2835C7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91011367-E58C-CA46-B05A-3CA486F6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B4DE9C54-A63B-B049-8791-1AF50D0AE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4">
            <a:extLst>
              <a:ext uri="{FF2B5EF4-FFF2-40B4-BE49-F238E27FC236}">
                <a16:creationId xmlns:a16="http://schemas.microsoft.com/office/drawing/2014/main" id="{2D1EA50F-A5CC-B948-82F6-BD61CC9A0C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21D9F43-EB62-BD4C-9887-EC08330CE28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871F5AB3-FA41-1149-8DBC-E8E10928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4598AD-15EA-8445-A7F2-6415C00ABA37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457110A7-8D7F-DC48-86A9-CFDD51170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151DA534-C3CC-A449-8617-F2A0874C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>
            <a:extLst>
              <a:ext uri="{FF2B5EF4-FFF2-40B4-BE49-F238E27FC236}">
                <a16:creationId xmlns:a16="http://schemas.microsoft.com/office/drawing/2014/main" id="{F2B4F0A3-BF80-AD4E-958E-1FD461720A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13745B-213F-834A-92B6-1D37A104E68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5A8DE1BB-D803-3041-88FC-6869D106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9EED3C-A993-B249-A535-8EA63A8BAB0B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232053BF-9612-4A4A-873D-26BFDFF89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ABA5E973-2F84-484F-A5F3-1C6AB85EE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4">
            <a:extLst>
              <a:ext uri="{FF2B5EF4-FFF2-40B4-BE49-F238E27FC236}">
                <a16:creationId xmlns:a16="http://schemas.microsoft.com/office/drawing/2014/main" id="{5E334EB1-DDB5-D947-8DBA-C0A679A7B2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4CC3363-1488-0A40-AA67-150AE68167B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EB375888-9BE0-434E-B2CA-DDA6E851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7ECEC2-B516-224C-922F-40A45F07FB35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09D8DD71-4066-D641-8F25-91BD30B21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B8DACEDA-F299-F54A-9313-FD5FBFF78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5DB945A7-1196-8B4C-81DC-3CDC664DB7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496B4EB-F9DF-174E-A661-6458A6F687F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8547" name="Rectangle 1">
            <a:extLst>
              <a:ext uri="{FF2B5EF4-FFF2-40B4-BE49-F238E27FC236}">
                <a16:creationId xmlns:a16="http://schemas.microsoft.com/office/drawing/2014/main" id="{80834377-D7D1-3849-A0A5-E8A3D0589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878A4442-8193-9248-8CDD-61F838FA4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>
            <a:extLst>
              <a:ext uri="{FF2B5EF4-FFF2-40B4-BE49-F238E27FC236}">
                <a16:creationId xmlns:a16="http://schemas.microsoft.com/office/drawing/2014/main" id="{19225CDC-E2F4-E749-8C6C-60D5CBF4AE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D63D8B3-59AC-0948-9E55-5853A76EEF7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9571" name="Rectangle 1">
            <a:extLst>
              <a:ext uri="{FF2B5EF4-FFF2-40B4-BE49-F238E27FC236}">
                <a16:creationId xmlns:a16="http://schemas.microsoft.com/office/drawing/2014/main" id="{F4D649AF-F245-FD46-89FE-003B1BDC1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27B87E76-E081-1A41-A126-E3EC40C16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>
            <a:extLst>
              <a:ext uri="{FF2B5EF4-FFF2-40B4-BE49-F238E27FC236}">
                <a16:creationId xmlns:a16="http://schemas.microsoft.com/office/drawing/2014/main" id="{B1C45A27-5A30-6F48-A4BC-9851137B70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F59A765-DCBE-C947-BFD5-A5EA7309E1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8C1C29AA-1C40-EE4E-87E5-A17E87D27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50DFCD-DC17-1040-886F-5F2AD16BF50B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26EEA5E8-F7E7-3F48-80E2-88D018791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3E760D9B-6AE8-7141-B343-3A57B8D7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>
            <a:extLst>
              <a:ext uri="{FF2B5EF4-FFF2-40B4-BE49-F238E27FC236}">
                <a16:creationId xmlns:a16="http://schemas.microsoft.com/office/drawing/2014/main" id="{9CF715F5-5EE4-724B-9B5E-6E3B9E6D44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189C5A-E5BA-7242-A913-7CFBC156234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6B492A6F-0374-B243-8836-8AF0F6BBC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B6C22-718C-2E4D-B094-0AAB0B2B05DA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731E55FE-EB75-B244-8448-5D6BF8424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CFFB915A-13D0-B54F-9430-667541158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4">
            <a:extLst>
              <a:ext uri="{FF2B5EF4-FFF2-40B4-BE49-F238E27FC236}">
                <a16:creationId xmlns:a16="http://schemas.microsoft.com/office/drawing/2014/main" id="{EFCAD933-36DF-A24C-AF16-ADB4981B7E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CC5463E-DF6D-1245-A2E9-C9EBE1B5DA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4A8453BB-DBF6-9542-BEF2-D6CD1509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6A0226-5D69-294B-B6DF-60DBD0CB3F57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44A8B5A7-4705-9748-9260-24DA8383B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03F7ADC2-2F7B-A84E-9611-AE3E78ABC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>
            <a:extLst>
              <a:ext uri="{FF2B5EF4-FFF2-40B4-BE49-F238E27FC236}">
                <a16:creationId xmlns:a16="http://schemas.microsoft.com/office/drawing/2014/main" id="{B391CC67-C744-544E-B390-E308886896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2C46622-EA0E-D24A-8150-5A2B761F6E3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DA94B40A-9D7F-DB4F-A3B9-19542664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54E0D3-4194-184B-B0F9-E98522519BF1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7114EF2-DB7F-4446-A839-A08830D3C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099D76CB-13A6-6944-B678-20EDA4856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4">
            <a:extLst>
              <a:ext uri="{FF2B5EF4-FFF2-40B4-BE49-F238E27FC236}">
                <a16:creationId xmlns:a16="http://schemas.microsoft.com/office/drawing/2014/main" id="{7B16E92D-8887-3148-B1CF-7917644505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68CB689-0C87-0D4A-A9F3-B7A0146AA44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C5FA2A72-2E4A-8F4C-9B0B-AB8B9E27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EDFAB8-B1E1-B04C-8399-9D0C5FEC8F86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613AAE2A-A3C0-DA41-BD8C-2F043D738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7E4CECA0-58E9-D949-9E5A-327460CAE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>
            <a:extLst>
              <a:ext uri="{FF2B5EF4-FFF2-40B4-BE49-F238E27FC236}">
                <a16:creationId xmlns:a16="http://schemas.microsoft.com/office/drawing/2014/main" id="{480E5EFA-D7B8-4740-93F7-7521A1CAF5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FDEEB56-B67F-6D4C-AAC6-0FD7A765968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1">
            <a:extLst>
              <a:ext uri="{FF2B5EF4-FFF2-40B4-BE49-F238E27FC236}">
                <a16:creationId xmlns:a16="http://schemas.microsoft.com/office/drawing/2014/main" id="{C8D43150-4672-D746-A17A-568B1F6A0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F9392FF8-5732-0148-9ADE-E6B1DA9A3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4">
            <a:extLst>
              <a:ext uri="{FF2B5EF4-FFF2-40B4-BE49-F238E27FC236}">
                <a16:creationId xmlns:a16="http://schemas.microsoft.com/office/drawing/2014/main" id="{50D4B0DF-0B06-BF49-BEFD-7A6090BDBB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85D2448-F1B4-FE43-81DD-25DCF7B2566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FD262577-6250-CE47-BA61-D4814793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8DA35D-7CEB-3B41-B3A5-60F4D3FBD44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EEF36E65-88FA-854C-8DA1-8C23C1324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FC9B260A-9465-8349-A3FE-F99AC378A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4">
            <a:extLst>
              <a:ext uri="{FF2B5EF4-FFF2-40B4-BE49-F238E27FC236}">
                <a16:creationId xmlns:a16="http://schemas.microsoft.com/office/drawing/2014/main" id="{0A540AAA-0575-C645-8A1E-373FA5782B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CC08EFA-D20B-C949-910F-A6C71319543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1638175D-32D7-544C-A93F-FC60454D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F33F32-6DD0-3E4F-A1F6-11C442E173A0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2FEBDE8D-AA87-AF44-B234-92557D142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4AA47160-C3AA-6949-99C1-91CB1DE59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4">
            <a:extLst>
              <a:ext uri="{FF2B5EF4-FFF2-40B4-BE49-F238E27FC236}">
                <a16:creationId xmlns:a16="http://schemas.microsoft.com/office/drawing/2014/main" id="{E810392C-40ED-4B41-A57E-375AABCA68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EFBDC10-4F9F-0548-9ECA-EF5DADB9DA9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D03D71A4-8F30-7E4F-8250-5E9C1D68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F3D258-20A0-414C-9E55-84618D5A7095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4E3D956E-4000-6A42-9725-64A5E528B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899DC6C5-7874-4749-A359-0D28D136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4">
            <a:extLst>
              <a:ext uri="{FF2B5EF4-FFF2-40B4-BE49-F238E27FC236}">
                <a16:creationId xmlns:a16="http://schemas.microsoft.com/office/drawing/2014/main" id="{F0C35656-DED3-CD4B-AA2D-9698F8C033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2BA3FA3-9EA0-ED46-9746-DA242CC0B8F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F5F1492D-4739-7844-A94F-2B137230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3CFED5-311F-1048-A17D-F434C4C5B22B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D727F25-252D-7348-873A-0E3D7A714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314653B2-31AD-B741-90FC-56581E22A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4">
            <a:extLst>
              <a:ext uri="{FF2B5EF4-FFF2-40B4-BE49-F238E27FC236}">
                <a16:creationId xmlns:a16="http://schemas.microsoft.com/office/drawing/2014/main" id="{6ED9098C-66AF-D149-BE1C-3BA6BA3FFE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23945E4-95CE-894E-A9AA-FBB8CB78B47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566D80DA-EE03-9441-AAD4-B97F5A28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A61087-688B-C248-B782-482247245C33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E9FD20A0-D5BD-EA4E-9A9F-2115DA053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ADAF7E96-165E-0C48-8ADD-4BEE05B84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4">
            <a:extLst>
              <a:ext uri="{FF2B5EF4-FFF2-40B4-BE49-F238E27FC236}">
                <a16:creationId xmlns:a16="http://schemas.microsoft.com/office/drawing/2014/main" id="{C46768B6-21AD-8146-B233-963B814839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3556907-AF6F-1242-B299-E8CD4CB5135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B54BF91B-5F6A-D04D-9C79-19CB9C15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8AF86D-9B20-794C-BF11-CF0260FEBE43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B27CC4DA-5FF9-924F-8461-CAED81D19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78EA7491-812C-624B-BF5B-211A7E60B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4">
            <a:extLst>
              <a:ext uri="{FF2B5EF4-FFF2-40B4-BE49-F238E27FC236}">
                <a16:creationId xmlns:a16="http://schemas.microsoft.com/office/drawing/2014/main" id="{960DF0D1-C6E0-274B-97FB-EF006144F7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0B634F0-04CB-EE4B-B140-CBB643C571A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9A6D9F9D-1B36-0447-8867-A5C525A7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FA33FF-3406-2B46-B0D6-5F346D9892BE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66D85BF0-FF62-4446-9CF4-F949AD43F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EDC14E74-A8B8-AB49-B2D2-5B955020C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4">
            <a:extLst>
              <a:ext uri="{FF2B5EF4-FFF2-40B4-BE49-F238E27FC236}">
                <a16:creationId xmlns:a16="http://schemas.microsoft.com/office/drawing/2014/main" id="{5A0AE115-7C0B-6D4E-80F4-6DCA0F4911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3166819-FFA7-0940-9C91-5EA500B9D3B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D1C04638-4E52-4F4F-A414-0A3ABA161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82C6A669-DDB9-1042-AF41-3B66C0A4F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>
            <a:extLst>
              <a:ext uri="{FF2B5EF4-FFF2-40B4-BE49-F238E27FC236}">
                <a16:creationId xmlns:a16="http://schemas.microsoft.com/office/drawing/2014/main" id="{DBC0E415-5911-7C40-B1C1-B8EE715F46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2893F7-F84F-7944-A2B8-07100B40EE2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D2B1D934-9BC9-5843-A66B-CC209FAC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A47E1F-387B-B34C-96EE-557DF0707321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E20CDB3B-DA04-9B45-B769-AA8A0F4E4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1E86D5EF-D844-0F48-931A-2B7FA17AF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4">
            <a:extLst>
              <a:ext uri="{FF2B5EF4-FFF2-40B4-BE49-F238E27FC236}">
                <a16:creationId xmlns:a16="http://schemas.microsoft.com/office/drawing/2014/main" id="{4A79FB9B-9545-F24E-9891-CC5AD7A744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0735843-AFEA-B746-B6C7-408C1EADC01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Rectangle 1">
            <a:extLst>
              <a:ext uri="{FF2B5EF4-FFF2-40B4-BE49-F238E27FC236}">
                <a16:creationId xmlns:a16="http://schemas.microsoft.com/office/drawing/2014/main" id="{380D981F-4A00-CD41-93DB-C49A2549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4ACD617C-2D60-FB49-8019-B143454FB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>
            <a:extLst>
              <a:ext uri="{FF2B5EF4-FFF2-40B4-BE49-F238E27FC236}">
                <a16:creationId xmlns:a16="http://schemas.microsoft.com/office/drawing/2014/main" id="{4A75AE53-363E-2F46-ACE7-100E5F905F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6F70D64-8F1D-EA48-89A1-DC578E88357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2A2E18D9-CF36-6F4D-A466-6443F706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6913F4-2D2F-324F-A018-C70925927F8D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76120A90-CAE5-A64A-BF5E-A3932E2C0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C6658E87-81C5-6B4D-80AC-88F1C25EC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4">
            <a:extLst>
              <a:ext uri="{FF2B5EF4-FFF2-40B4-BE49-F238E27FC236}">
                <a16:creationId xmlns:a16="http://schemas.microsoft.com/office/drawing/2014/main" id="{4E74669A-E5F0-ED4C-8E82-62376AAF68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478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3931E5B-5546-994C-B491-4837DB20AEF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5EB981E0-FA54-DA45-8D9F-E02B688D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00588B-7868-4F47-9B86-DBD4182509F7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CE6A059A-A4C4-094E-8513-B5C1CEE60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E4A881B4-D705-0D4B-A049-8A6A49D2D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69D36-528F-7241-8E13-9F90F29F855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3A8-C00D-CF43-A1C6-CF615D7840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A83B1-8A9A-614A-B538-F9C1B388E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56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B8B3-6DD1-7042-9189-5D1ECD6DE74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C014E-C9B8-544A-90F9-09159B74B7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DC603-7CCC-C141-91F3-76D8ECB29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494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873F84-04B2-AD49-AF38-A23B4AC833F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E9E078-392A-BA42-86DE-5AD57D7775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BB3E5-0FC3-A74D-AD6E-9F71659F0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81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3CB4F9-B629-1542-A9DF-E60F33453E7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6250AC-CA73-CE40-A1F7-5B77D40D1E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9A9CD-2FB9-0645-9EC1-2DF1E825E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974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91D651-94F9-8344-B8C4-562AE3E703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00ACDB-827E-0A45-9034-D7F951D65D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4DEE6-DFF1-AB41-95A5-E8AC6B991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84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71A164-6CAE-2048-AB61-2FCCA19465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9994660-CA83-1848-B804-CAAAAC4681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E8C7-D40F-8A4C-A15C-CC9797F34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381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0D782-37FB-BA44-8631-972D75C3649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36654-04C1-7448-8A85-E19E441217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AF5B5-B918-DD49-8380-69034B698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680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A3EDEE8-EF2B-6046-9EFD-8B8015505FA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804A44-FD0B-AB45-BC5F-B1204F1F82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BB96A-D854-1E44-8979-83B24C039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733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520CB5-93A5-A142-B747-AD87C68B8CF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F39A685-104A-1D4D-BAA1-A9B41910FBE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9DD69-70B1-BC46-9DF7-F2DBD4312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07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55DC29-AEE1-9640-B5D7-CE7D3CC4A71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95DE0D-3A42-604D-8194-6EC228829E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B3D14-71BD-D140-A6D0-E95426D7E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718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F352AE-F996-5E4A-9CCB-A1FFB06C7D0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903A43-88D8-0044-9FD4-3BE67AE364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5C879-C243-EB47-A8A7-F33B3E00C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87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CF050-198E-9C46-B013-AB9D017A0E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C91AF6-5893-5F47-92F6-AC18230C42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5102-2294-DC4D-8373-1466AA98E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0DBCD-305C-3C44-A631-B758249CE0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F52E8-68A8-674A-B95A-ABD6B73FCF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36485-D381-984A-AD0D-C4112638B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13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05A801-2B7A-7D4E-A3DF-4A2E8C5C8FA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D7F868-0EB9-184D-B559-19E78B019E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50849-6BCE-9C4E-8497-DDF83D0E5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735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F7DAC3-0F7E-8641-9762-BAF9E9374A6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F10C6B-D6CC-3C40-AE49-921CE910F4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88B37-BE65-1E46-B1FA-5BBEE8ABF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640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E580FB-6FEE-DF43-B89F-649C6CD088F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B03E05-122E-BD45-8D62-12B9859F1D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F02CF-68E9-474F-85CB-5F81BF3B4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74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2F6BB2-906D-184B-93E3-FCB9ED35D42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CB82B4-FD3E-9F4D-AA1F-0CF4A8EACC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D8E38-B269-4D4B-AE41-1760CE42B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614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6786CB-355C-5246-8142-3A1F0C4AB63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836343-2D65-474A-A9BF-20C1610102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9170B-6DF2-E647-BFCF-7A9D975D3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342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A37B9-705E-B44B-887E-703B9D9DAC4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09343-E33F-F34F-8ABE-567D81A825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FD6F6-39B0-1E45-A678-D8F6F0AEE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3081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0319336-9966-E049-95AB-C9B5CDFE903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EFA3236-54D2-7D48-81D1-04E1030A14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BB4C4-5786-AD47-A578-9174CF82B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9061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232FF28-058F-3243-960F-F947BA98231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08D916-F372-DB4C-ABCA-785C63FE26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E421-D6E9-8646-B60A-5A668CAA5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11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6C58D0-17E1-3A4A-A424-001A0938DD3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716DC5-DD39-8D4C-906E-C65A7CF29B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55963-99AE-FB40-BFAB-537ECD82F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18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0A2027-B992-1746-8A9D-D263FBD0941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286A42-9840-7640-A4C6-C207B19218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E8390-8B94-4849-B3EC-21BB92C99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383268-F9E6-444B-816D-A96995E11B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79DC4-A9EB-7B40-B83A-52C605635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671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5FA90-2217-0F4F-B522-F64A6D54F93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9C8425-B00F-7B40-99FB-9D38B71F4E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76C25-45FF-934B-A7D5-160C5A6FB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27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E6928C-3D2C-0A47-B486-1CCA3441444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80CDA0-E74D-B842-BB16-A945509366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4337C-E65C-AE4A-AB08-31DC5B683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96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B9CEEF-5150-3D48-A440-9818A0CACB4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2AD420-85FA-2F40-B556-13EB599824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E3AD6-104F-8D43-AF1E-203863304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75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5AAACE-05BE-A243-9D21-65543E9BAF3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22C130-F482-E64D-9A0E-B54423D81B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4BC67-969B-3D44-A1D9-FE1C576CB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291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FEC8D-2AD9-294E-9A91-3D717D716E4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856BFF3-93C6-D941-AA73-6A867ACD18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6B63-A5C9-884F-842A-D845C3BAE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558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178F81-407D-184A-A8CF-F6FB46755D9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188394-B1E8-F541-8429-123EDF4144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77FDC-A6BA-C748-8C6C-A6E75CA72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6343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896FB-2B37-544B-88FC-CB4476E28D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88E96-C770-D847-927F-928D0A0E15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B2461-E7C9-2C46-BF5B-201F34C74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15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462BA5A-405F-0F43-B2B1-AF261D2420B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D51F7C-FE58-CE46-B65C-98AC6838BE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598A8-62D9-E74B-AB3B-D145A7A24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447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B4A5464-39D7-F64A-8F79-16B80B49606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0750F42-58A6-ED45-A31F-64CFC636E9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C423-7245-F948-B743-A11EF6CEE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84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4570B1-D175-8548-9765-EB5B29FBFEF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BF61B13-7134-A246-95F3-8448DC605D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C6E8F-A4CD-C644-8E25-28F4ED1FD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7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9783EA-5D81-2946-9FE7-22B0E0C655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8A783-3530-C54E-93BC-0D778220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891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7F2DB7-8C06-2045-B670-B2C533B4BB5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2097A3-9A57-5443-AED7-E8306375BD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2DA39-F028-B947-B8D6-B4BC95D6C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85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8991F2-25C9-DE48-9454-606016AD642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F9A0A3A-B244-D04A-9BC7-F7076C47A5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BFC46-C13C-2A46-A2B8-315AA470F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532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179EC4-C2B4-3D4F-AB58-066AF21BB79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3AA8F4-7BEF-C14F-974D-C73CAC3A35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A7A8-67C9-C14D-902E-3AA8F31E1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767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658C2A-DF61-1144-B56B-CD24D306339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24D54B-1D87-3048-8C8F-F6C946EE7A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356B6-EAA5-E844-AED3-5C54548B6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11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44BD74-3346-7E4D-84ED-1BFEEBDBD2D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2E807C-D168-EA47-A695-176745B7F4C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8C3C1-FE66-554C-B6F9-614E7AFDF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336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B364C3-A101-3447-8D66-6774F39C2E2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C3D27D-B632-D04F-BC42-CE6952199D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24DCB-82DE-794F-8145-28FA50888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4299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7D8872-26DD-7941-AEC8-65C66BFAD00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8A70EF6-9576-4E4F-A96F-CC09A3F24F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B7040-F318-D34C-8640-A19C46BC3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198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993F4-DE46-1545-972A-A4DC2D9CC4E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72AE3-A9F7-454E-A5F5-9466DB69A67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DDB1-1F1F-C24D-86B5-EF766A650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458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E499CF1-1FEA-5845-BAA5-353E7A07764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9EB7347-8274-4C4B-B55E-6861B847A3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32542-C862-F74F-A33B-2AB3DC19C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4339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28BDC39-0607-6245-B06C-5D868D80792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35C31FD-8363-CE42-9AC3-4DE65091ABD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888A3-1805-6E41-B1EA-E4960B766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5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B27559-DF96-0847-A9EC-274BC7DA76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4EBB1-AFE4-0949-8810-EC9CDD322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579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186084-680E-EE4D-B8FA-58524E94925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2E9350-F2F5-244E-A710-FC06370E0F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848BF-201F-8F44-9199-2F6A8C612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267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B31202-0980-D14E-9BEC-8048485C7FD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E8A417-1D43-1D40-842D-ABE8961A77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D6AE-D9E1-9F4D-BF52-116E8485A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087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3C2024-398E-304C-BC5C-BD27E2F2182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32FEA4-A78F-8D41-A4FB-32CA9D8556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7CDD5-A35B-314B-964A-285E2D120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2278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29C0E0-8F76-E149-B99E-170E2503C3D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D95F94-5A4D-8340-A597-25FE041BC9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E7F69-A422-4442-AE5F-89B4BA14A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313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FD5A17-7879-9D4C-8936-46805DF219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F997D-A8B5-CF49-8818-908D0CDEB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250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1F9FA3-7067-5049-9C45-DA91E6129C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F62AC-427C-D949-9D7E-039204F6E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5247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29473E-6BCB-7743-95EA-9E5E65AC25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60AF4-7BB2-6A4E-B32E-1FC0B5431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701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36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8036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7A2C3-103A-7844-AD1E-23F0D8A4A9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49D9B-3D73-8045-8313-F72CCC43D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0278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ECF4AF-FD14-764D-BCB6-2D3E264D98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1F27A-1B6B-0B47-9964-192E6CFFB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859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472C76-3C2D-434D-B351-94CC239A64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A1B48-D591-2A46-AF4B-1F4D6EEAA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9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36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8036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15D32-6B2A-614A-94B7-7D9ABBD550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6CA90-8D39-F44F-8E71-A8D81C7C5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7608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B0B23F-10B2-9C4F-BF19-0F2FE81C66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4F9-A5B3-1D41-A5F1-8E91BF895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76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DD9B20-6446-424D-B452-FEB98D9277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6D2BE-DDB0-7247-8BBF-6071E9EA8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066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85DFE-3719-EC46-B96B-5E205F640C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794B-0F9E-C040-8539-810BB5B7B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124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2D4F7C-A561-E54D-B349-0319AB7344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0053-95F1-094B-B460-E208E0062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795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609600"/>
            <a:ext cx="1939925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7375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8237D1-D4FA-D242-A54E-3CBCFA06F9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1A8C6-8939-9245-9129-B246234FB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6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1CA37B-3B18-3A4E-824E-E093E7D244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A5548-FA24-D944-BE0C-8318A9F2E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4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A219D5-7046-A746-A8EF-FC9E527D35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8D870-D303-0648-B248-25BA2828F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2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DEB048-150B-C043-8FF2-702A60E02C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3F757-52CA-0043-9EAB-4FDC825D0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25BBA-0A9F-CA41-B70F-CA632A07D2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6544A-4769-9647-9A14-B0B0B7324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3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154DA-F6E9-1A42-AD27-9B077633F6D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0C16D-4876-424F-8B34-7337214369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BE23F-8A9C-584E-A9D7-472A03C30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32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27DCE-709F-1F4E-AA82-B0D773ED8F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AD9D4-A1A8-E540-8DD7-94F8AB9CB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8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7C7613-A2AB-B04E-8F8C-4CFDC63527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29852-FCD2-B342-925D-C525DBF3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5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609600"/>
            <a:ext cx="1939925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7375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620D83-87FB-9249-9F0B-6FC6BECDAC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3967-28BA-F94C-BF16-36619E60C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86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273D04-2228-F744-8442-0E1A894CFCA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BFFC973-766B-3C42-97B4-7F84AEB55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6351-0B80-7246-8F48-A20CD9310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6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AF194A-F124-F444-B885-D191FE8F96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50BE18-2E3F-CF43-BF59-96B7E462F1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BA8A0-E813-4A47-9079-DB43177DC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18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F6E59F-4513-4D4C-A8FE-9B04E6869B9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B5EA352-5B9A-9D4B-BFE9-376FFDF0ED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7BF91-C59F-5D43-AF10-D824CF1D7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30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08BA77-4395-8C49-B0F4-745284BF7C0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D2B827A-AE41-BA41-AAA8-7BE03845FC6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C38B-68B4-2B49-BC19-9ECE5B584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58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490713-D2BD-2B4B-B86D-1D8F0B63DAD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0973D9A-0F38-BA44-B11B-FBE619D953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7DC96-2468-5E4D-8245-45ED69D20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00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876BEDC-2E41-A547-A032-B3A98A48400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659EC47-CC57-A84F-BB49-FD9AF2B5B0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169F-025B-5D4D-800F-7D407BD17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359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65230B5-2F40-D248-97CA-1E2CEBE2A28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4CB731C-7CC5-1D40-B1BE-3B991DE6D2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C65BB-5ED0-844E-81EE-FB522D7DC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0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DBC53-454C-3C47-B037-D7B855E2904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29748-04EA-CD4F-80D8-34B8E1108A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0AA5A-9349-3A4B-B78E-F77C835E5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53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C1222C-61A8-4145-8E52-BE7F91C6A4E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15E4371-0375-824A-B1A0-ED56E7FA07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4D16F-9B07-2449-96F5-9ECEA77C1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6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123882-2864-FE4B-B8E9-9256C5D2349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A0580D5-D623-F449-9DD6-C93EF19006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EB18-731E-2247-AF32-1823A9568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9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ACF33E-8E8F-BD44-B562-571FCAAB69C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475499-9E74-D64F-9E8F-9B49617040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BC8D1-9DBD-404A-9A89-4D1469EF2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04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607BBD-7C70-6549-AB0A-84DEA2FC7C8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4B93365-6015-0F43-905E-D47337BD30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2FB23-96B6-1F41-B612-29ADCBDD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9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B632DA-3660-B340-81E4-95ED26A229E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7A0142-5225-7C4E-97BB-8C81A55469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11135-F8A4-AB44-8B22-81FC37E4F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5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5B2EAD-DDCE-F44D-8726-1A4F355DAB3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F9B8E28-DA6D-BB40-9679-9FAF7F39DF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2FF71-DD82-5048-B0E7-42E85B42F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12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E77871-ADF9-224D-8A3C-F4CB88C1CC4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7752EAF-1657-2B4E-B8A8-FD77FB6220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04BAE-B314-BF4D-BD47-7C6A8AE4E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29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28B575-683A-BA44-9309-0691AB30890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8735B8E-718A-E74B-BD8A-50A0A2B3CA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E5F40-62F2-0F4D-87A6-6B83E8749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06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DDA4E-B08F-1A40-818B-417BB1D89BD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2E765-EF5F-C541-A705-974D73D9BD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B11-87E9-DA46-94F2-1AB27FF8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6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E7F9792-82BD-B843-A7D0-07C85C60798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BCAE0D-70D0-014D-8218-7D4B0BEEB3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8EC3-7F82-074D-A10C-D13BFDCC0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53C785-A0E8-5740-B0E5-E5E204166DE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924440-2B1C-974C-8918-65EB36FED9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48D2-8EB4-8240-939E-D7F0ABDBD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60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B9ED5CF-5F4C-DB4C-9847-786AD19854C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5749829-C6E2-E145-B2EA-64188C9AAC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7AF42-915C-E548-91B4-2DE55C14C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457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9C56B6-E67B-3D4E-814A-86C9E574B2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7C89AB-F629-B647-9EAA-E4C16DE229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A2C67-58C6-914D-ACAA-4D3BBCEF9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802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471185-F49A-0D45-9FF5-A24550E4BDE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F1747FA-5DD1-1948-AA1C-D7DA7D17FC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88EFC-CCFD-C041-8557-E1223EF13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98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154AE3-7D22-8E41-BF7C-56E0A76747E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26FCDE0-13BA-2A46-9D20-98AA237C95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9CE73-A2F4-BB4D-B4BF-61BF54CA9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2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814C45-D4B7-AE4F-8563-A7D13A3770D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1B014E-D246-654A-8DE2-26B7908FB18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CF6BA-AE75-5849-B545-E7DD92C48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3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D7D82C-4571-F64D-A0A8-ADA12234A2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DA8FB2A-7BB7-EA44-B665-FE79872962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D9D2A-EB09-984D-883F-1998A7799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836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E7B2A6-5F07-0A41-A5CD-D9D677425D1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94B397E-6B12-1A49-90FE-CC09A9F0DB6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AE48A-5034-9F44-A63A-64104FFB5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733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7670E1-7D1E-164F-8CC4-C4EFCAC25D7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1CAD0A-DB58-EF49-8E8F-1FB257D5C4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3122A-643B-9C48-8E0D-F27ECBBF4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28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3BA9A1-601D-3C4C-B90A-9F0DDB010D2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DC08A3-F886-1549-AEC4-A0D50CF352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2DFE4-6DF2-6046-9A9D-A32CB92AB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109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CB360-BD24-A14F-A252-CE574DCC77E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AEA14-C901-7849-B69A-26A50DBDE4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183D3-6C6E-3E46-B63D-1872F085F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5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8FC3D5B-66A7-274D-8841-C243100CDCA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7499CD1-1765-184E-BB50-CA2B9EB3897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1A00-4E35-6146-A969-5F5A1316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82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38F01A-2155-194E-AF45-2E221981CDE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5F4E1A-FA5B-204F-ACD8-1FCDA0A0B9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56CBF-1A24-5F46-98BD-5EE825F94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84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0B8E7D3-9C47-EE4B-AB8D-632A78B8F97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8AD6718-DB70-434C-9F86-72C92B786B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20D91-3047-8A4D-BFCD-B54F2CCE9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508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5B5353-93AF-1149-80F5-041AA11CBD5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78EA24-35FE-B944-9BFF-BE383B9321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A6987-2D70-E843-A0A1-693E92804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831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6BDA4D-AE8A-E042-8542-4F39D233B9A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160711-9235-1241-8EF5-3B6A4C5FFA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EE28-BA12-5D44-9A91-3C658A30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19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B060F7-E740-614D-98E5-579AFBF31A2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0E97CF-42CE-954C-B626-4BFC9F45E8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7EEDC-2FCB-FE41-9A92-1FF8305A8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38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057F45-BD0F-1B47-B5D0-1CCC705D39B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D3D872C-75E9-D740-A33F-899CA5E002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85A8D-03F6-5546-98E5-4F6B2B2B3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77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E5D480-1474-204E-B97F-94DE6983FB8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4324B3F-2D63-2942-BC04-3F94325B19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6CBBE-BE21-924F-862D-DB99AFF6B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49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B1A27F-8505-F941-9EF8-86AFFC53303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A398E4-68EE-D34E-9601-840C3ACD17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CB11-A38C-6D4B-9BC7-716A00B52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566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452565-B61C-E241-8B34-DB48D22816F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2331870-347F-0741-A976-57323108E2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7FED7-B93D-E144-9ACE-802081C69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00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301688-605A-C548-BE4C-4B416F9C5BC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5EE70B6-BD39-FD44-B07E-0FDA2E99771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89A6A-DF71-7145-923E-FA3D03F9C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3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8340359-2947-C645-9BF0-C4711E1B959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BA480-4DEB-FC4A-B4C9-6AC0D9E408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22CBE-2C81-7947-A55A-614B92E98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26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5E654-03EF-7A4B-BB29-E01A96481D6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E11AC-56CB-BB41-AE48-2569D8FB76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90ABD-2E1F-ED41-984E-417FD7AD4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41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B957C9E-B565-0749-9AE9-05DB225A230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F8B4AF-32A7-B949-B35A-1746413374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0FEFA-1786-EE4A-90B8-F9BAF9D78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891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DBCED54-610B-0C4B-91DD-79EA270978F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D8F219A-C8E8-A246-A644-D0270089AE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E1D62-FAE6-0643-937A-9D1C557DF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85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312C89-4ABF-F346-BE8B-90F85D69687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9E35DC-194F-F543-B4A3-F876FE5A1E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CA640-EE49-5245-A58B-0CE414A44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870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00EFA0-BA96-1C42-B30E-8141C6741C3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33C343-864D-4547-9083-751CA7FC81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476BC-7A01-0D44-9B8F-204A240C0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47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46F09B-66EE-164A-96BE-8697B384E77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D66689-4FDE-3B49-A9E1-F1BAEA80FB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8BF92-9E47-A347-91B3-FBBDB6280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804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F67CB3-ADD0-3244-8AE8-F6AAAAFC589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B20A0F-C297-B84D-B615-5CCAD4284A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96B8A-88E0-2F48-A4A9-0B5F3271D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988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6D33A-BEE3-AE45-A5F8-1A2C365BDEE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056C22-FE8A-CF41-B1F3-ED88F6991B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ADCCA-CF89-8747-B3C4-89D2F58D0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89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A2C123-1F95-F14F-9C65-7AF3B727D04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538B20-EE58-0847-97ED-485D07014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F7945-FB63-9545-A542-399C0D393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60DBF1-0283-8E43-92D0-D64F3472264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71F8422-0003-194F-87CA-979D5D8E1F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C2FBD-BAD4-A549-B8B1-6784984B9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52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0A746D-A7AA-FD41-9265-8960DF72914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6BC021-4E20-8041-848A-A9F9F7F115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9D86F-6B66-1148-A801-532F964A2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71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FAD60-CA63-844A-95BE-0B4CBDBE52C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C4F8CA-C3E2-D349-908B-40C0CE1B76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4D962-A28A-EE4A-AFFF-873527A67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12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F2389-1B09-0547-BA87-B01E46B91F8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B1DB7-02B7-D844-A8DB-CFAEF94CDD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FF1D6-23D6-E345-991E-99F4F54A1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85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D5427B1-0801-074B-A8FF-E5936421A1B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DB4D69-30FE-834E-8047-00B43649CE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18684-F02F-6141-AC42-A5A041785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8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0A301A0-F97E-BE4A-83B4-86AC3D66060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16F3689-889E-784E-824F-30AE92E313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B87A4-0721-D647-A8DC-7672D720A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965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D38B8B-9531-354D-B96D-C9EEB50830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A5959FC-9381-D148-8444-2A3048AD57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2FA4A-75FD-8B43-993B-CD64BD662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36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CCC1D1-A347-A94F-BBE4-92D7AC7C94B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687934F-031F-F544-B66F-F112EE6614D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A59A0-C83D-ED4E-9419-DAC2917BA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85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EAA2BA-2D44-E84B-8FAA-66CFB4A2659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B91B1C0-C377-F54F-87DB-525E6D6DB4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0D4C4-5CF8-944E-A27F-F26D862A5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27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FF960F-8876-794A-A3D6-522743BEA0C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90D201D-1519-DC43-966D-3CC371D70C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18DA5-8474-B540-BF2A-BC206407B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026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9A4AAC-2AAE-1748-BBEA-6DCDE9A8175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906540-42E1-4F48-9D02-FAC8D9F288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B948D-0473-1744-AD0B-4ABA6A5D4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895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E8EBCE-0E77-044B-8AF1-3F3E8A0C823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FAB22AB-DDB1-9240-A3FC-D8D3004D18D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ECF6B-EDA7-0F4D-ADB5-76DD94813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2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093092-289D-8342-AF89-BE08E0B29D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69984D-BA3C-9B4A-8102-BED137E758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14B7-AC23-F442-BD8D-690BC2C43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44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67A21-E392-DB4F-B7BB-F21D4335EEE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16315E-3346-4947-A741-6661B93F4E7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F64B-969F-F74D-A7BD-7E13E27AC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58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6FDFC6-58CD-FF4F-9A77-0401F38E3F1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4946E90-8534-6849-B785-99F5A7F66B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59D7C-7809-664E-95EC-EDF17C598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125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6250B-D681-1745-B741-9650C6213AD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5A799B-84ED-A640-B8F4-03BEF257AB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9BB20-EF45-7F4E-906D-AF38CF366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16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8193964-C731-8B4C-87D3-62711A20F3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D68FB20-43C3-954D-ABDC-215BA3081A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30F0E-2851-2340-8A2C-9B0CC61B1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116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9300FF-2502-6F44-B258-BD1A36E381D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99C8C3-75B7-224E-A46D-28360E821F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F0463-9B1C-4043-B9B5-F1E015142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57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472954-CEE7-1E45-A7AC-2A98129DC13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607F92-62F2-044A-BE13-C56ADD9B2C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9A6C8-C577-374B-B6A2-96360F661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5631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3A789F-23BA-F848-85A4-C030083336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E11F87-9B7E-B84D-86CE-D708A4D3AF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1EB98-B641-A04D-87B1-F1B689B66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19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863750-2FCE-954E-A2D0-D7C8E5E3989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BB759C-90BE-154F-816F-DB6BC58BE1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8C96B-958B-094A-A2D9-D0DCB4843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31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EC73D4-0BB2-7D4E-8B5A-BF77FDE44F2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48480B-D12D-1545-A976-51A1B3AF43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BDE5F-A45F-C04E-9FAE-FF466EDED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3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13EDA3-83D3-D945-9814-2C6622E28F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9F0002-C4D8-9541-BCED-B285508B58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F46DB-001B-2C4C-AB5B-970C78361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7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29263-74DF-5A47-83EF-BDEB291FD5A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69584D-8C1B-6D4D-AEEF-F70866DCD1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E4449-8275-B647-B384-0DC71D3F6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74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C455DE-2352-F74A-BC58-610BBD8F2A9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B8E104-9122-4141-A38E-0CC213D718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794B1-6BB9-F240-8B49-14A285B60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23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22B991-437E-014E-B7C2-B4059007053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42FA61-C2E2-2945-828C-CF0B7C07D6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2285E-EE3D-7848-B095-3E8E724B9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994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52600"/>
            <a:ext cx="40703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2F48F4-2F17-AF45-9CC9-0B7DF156CCA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50BECF3-9BDE-A84C-80B2-04F15F440F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B89D6-D713-B845-97B1-D0523720E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39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B48B-BD1A-DC4E-8CF3-E46F50F9DA1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08AD1-D7C1-A648-8793-0A43D8D113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8527-9EBC-F64A-BBCE-2CE12C0D9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22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2E8EC6-2B7A-B746-A835-2C46B9A2767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4A146B3-5256-0A4D-8491-192A4FF394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A5F7-58C9-B648-AE20-A66B56315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340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508E236-86E2-6A42-AE50-43981D69541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90D1C70-4CE2-1942-AF3F-5312B4BF70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13B57-E937-9941-9308-EA6D2FC98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3772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35988-BC8B-8144-A565-A607339B85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00069E5-A87B-394F-BDF3-3D38D077BF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10C27-8234-7E4A-A253-78D80773A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32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F158D1-2600-5840-AAB0-DB6F865CC09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8CA6CE-FBBE-AE4A-9A20-50A7057C50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BCF6-D3D4-C444-8950-609F9B7BC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78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8D56D7-BD5D-EC4F-85A0-51FECDFFFC1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160F12E-C042-9D4E-9F20-61C37438E8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35D13-5BD6-C64D-91F5-A826E5B08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489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28600"/>
            <a:ext cx="2130425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38875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17A8D8-12EC-E84C-AA09-732A745019E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39BBC8F-4C14-6F4C-8122-C21B4092826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C1A29-E3A5-1B42-A874-4663B261B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3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2E10AAB-4545-254A-938E-BDD0F5F9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7AF7C10-6610-054A-ADAA-0107E189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EA1A5C-0568-DA48-A64B-B2A4DA425C4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263B0E-1228-2240-A347-BE37E3B91C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fld id="{661AEC8F-0E3E-9644-A1EA-B93EE70F458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F566317C-D51C-2A43-B5BC-CCF4455E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9" name="Picture 6">
            <a:extLst>
              <a:ext uri="{FF2B5EF4-FFF2-40B4-BE49-F238E27FC236}">
                <a16:creationId xmlns:a16="http://schemas.microsoft.com/office/drawing/2014/main" id="{EDC0DF25-531A-7B42-BA14-5EC91844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80" name="Rectangle 7">
            <a:extLst>
              <a:ext uri="{FF2B5EF4-FFF2-40B4-BE49-F238E27FC236}">
                <a16:creationId xmlns:a16="http://schemas.microsoft.com/office/drawing/2014/main" id="{148A732F-B754-B84E-A8ED-5E2D2B4B8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142B377C-B044-4144-8414-3B3866FB5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DCDAD9D0-8D4A-DC40-A23C-3A683353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D18264DE-D642-2340-8964-077EDF3C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5A0F6C98-DD85-9246-A4BD-807340EA7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180C7BA7-BBB6-2945-B061-9B0FEF424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E06C829-514E-2B4C-AA40-C691172E14C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A3C739C-8DC4-7348-8234-B7E7AE0C4B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A4549828-380F-1648-AE06-61B330580F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7889C60-8612-924D-9068-EDF0EE6A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9FC78B1-7AB8-D54C-8C1D-0F92BBA0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16A22FB8-BDF5-DA44-B3FA-866B8860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A9BEBB67-1113-8C4C-B172-C3A2DA23E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99F5E98B-D3C9-EA4B-B765-23E7172B0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055C395-EA34-1B4D-8743-AC0D58A2286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E6FE4BD-639B-C149-85B4-3BE76B2061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73BB22C0-6843-6A4B-B851-BE7117C932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E9FAA2E-0775-D349-919A-00FA2A39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F503C261-3F71-9D4A-9607-5591FFBF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C5A8E020-0CE5-4A4A-A479-81B04EDE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65EB5E54-F1DC-BE42-ADB0-058EDB161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E4CA3E6D-EEDA-2340-BAFB-3879008F7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DE1DB47-22D3-B54C-A2F6-14837AB71D3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D5BF2BB-6F0B-3C41-B2A6-BFAE4B3182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8991980E-F9EE-1047-8334-458FB859B4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38E12266-EFEA-A241-94FB-ADA5FFB5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B2C72806-95F1-4C46-BDE7-FAE6A021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513B0A31-40D9-F848-9141-23D1A809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B2A4EDC9-1EDF-CA41-8E55-BDFDFB9E2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9646F0C1-8A81-8D46-B3AB-EC4100020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EF89CAE-68EF-4E4C-92B5-ACA9CC2DA1F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237A918-5458-B54C-8927-0017F5E9A6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6FFCFF19-AFE1-6248-BB25-C8C5D0B56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33C6E2F-74B8-5344-AE19-32FCC58A2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3832F35-096C-9349-942C-4AF719580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59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9898C1EC-2662-6343-8193-B61261BFA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C94C9CA-4BE9-5A46-BEC4-9076F16F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6AB0E02-D5D5-4443-883C-2C5FF86702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1EB6A752-D448-2647-95FA-E3A46FFBE7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EDD601F4-3994-FD41-A185-D2BB27B1D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3E8E2CC-CD49-4C47-A81D-A495DB3CB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59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CC6EAAC9-8716-D14F-83E9-2CC2DEAA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E71E3F7-4667-DC4B-86FA-FF3EFFDA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B01052-3043-B24E-BA46-125E7FEC06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B02CB817-9E28-0049-8ED2-489CBEC1C1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F3449F56-D6BC-E640-B75B-FB360E35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454400"/>
            <a:ext cx="447198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720E0AFA-C8EF-254D-BF34-139D12A0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7B1DBBB-9B2A-B24F-A497-7E81CA09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263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625D1869-8474-3F45-BDD2-8F25040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89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Rectangle 5">
            <a:extLst>
              <a:ext uri="{FF2B5EF4-FFF2-40B4-BE49-F238E27FC236}">
                <a16:creationId xmlns:a16="http://schemas.microsoft.com/office/drawing/2014/main" id="{3B507964-8E04-DA40-B829-1A9A5D39B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0B0E6FA4-3B1F-B34B-A3D7-87403908C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C07280E-EC2A-A542-BA64-1F2BE2300DC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81300" y="64770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1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9A2C843-A052-2D4A-9DD5-117B54CC24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866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59B092E6-9B3E-3042-940D-B493086933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6DE0D9F6-4C9A-F64B-B0BF-ADE33444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7D5E1225-2CC9-FF47-81A7-E72CEEF2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86A4DFC5-0922-444B-931F-FA732C3C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23A594EA-DA24-5E4D-AEB1-512E6D188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4DAD448D-54F3-5144-B751-F64658DB8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39CB673-8D64-C541-B21B-0758ED6F539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0E25CA5-90F1-9743-95AC-F830A3E0EF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F79A9F4D-A981-6843-9EF9-BD382E2413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3019122B-4E62-3841-88B8-5CD1CC83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8150404E-FBCF-8640-AD4F-29F29FD6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F341EAC0-CBBA-FE43-A5A4-82610548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Rectangle 4">
            <a:extLst>
              <a:ext uri="{FF2B5EF4-FFF2-40B4-BE49-F238E27FC236}">
                <a16:creationId xmlns:a16="http://schemas.microsoft.com/office/drawing/2014/main" id="{9B9E1943-B291-8747-9CF0-4BFB46921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0B654F22-A739-BA4C-B4DA-F2BB72B42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0F92B49-303E-B947-B517-8B5A060B2F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E8928C6-548E-8E4D-8981-CE61BD3C5B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7232F0BE-C2CC-2E4A-9229-A398C4144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9FD3146-7241-4C4F-924E-FAA8FF39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47475B9F-184F-DE46-9F2B-31E4D97E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C93685FF-4D32-844A-B637-D48A4028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E236C3A1-AB4F-244E-A573-86D414829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F83122D-7E59-424E-BA4E-52591554F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9016F8-D5B2-AC4B-833A-B86C41348EE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B2F2870-4B43-F044-B835-1C975BA8A7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540A4A95-E1BE-D440-B2F8-C67CF449AE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2AEBA7A-6440-7D4B-817D-B3F11218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E5888EF-601D-1345-AF8F-773F47F7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4883B023-C59A-0947-BA68-AF912D57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52D6C2F5-CE3B-8D45-9C1D-7FF2FD43C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98DF1B91-30F2-5641-87A2-7CAE87215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BFDEAC9-7B00-E64F-B821-543CEDF7AB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86AA1E0-3743-5A47-98D1-B8DB1BF99A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A64A8A90-FD3B-B84E-A621-FCA2A8376A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4DEED8C-C0EA-0142-9A62-F80E77F9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0FDC7F32-4AAD-184B-B00E-A599257D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493845D7-AD7C-2E4B-946A-C56FC652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Rectangle 4">
            <a:extLst>
              <a:ext uri="{FF2B5EF4-FFF2-40B4-BE49-F238E27FC236}">
                <a16:creationId xmlns:a16="http://schemas.microsoft.com/office/drawing/2014/main" id="{EC49001F-C9AA-084F-A402-F53C9A60E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929C69E0-FB7F-0449-9A53-308029364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032CFEF-83DB-BE4C-9DC0-EB8616031F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CD0106E-7E54-0747-AA27-35D7A025A2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15F795EF-175C-E348-9CAC-4A410A465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7F09348-94EB-DE48-A86C-C1D16C6A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72"/>
          </a:solidFill>
          <a:ln w="9360" cap="sq">
            <a:solidFill>
              <a:srgbClr val="0000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7AD052A0-E412-BE4D-A1F4-059952B4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752601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8DC4545D-9893-8C45-A2DB-A025A288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09541A5E-B90B-C040-8F18-9B55A2F75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9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C58E4365-8A78-B849-AA5F-C73BD9190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07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419866F-2C99-6A4E-BAFE-2F94674BEAC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8600" y="6426200"/>
            <a:ext cx="35687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Approved by DC-E USCG AuxA, Inc</a:t>
            </a:r>
          </a:p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FC5C7C8-9CF3-6F49-8CC3-54BD229E10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4008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72755A56-257F-0949-B579-579C15FF0A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F95D895E-FE38-6641-953B-78892613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477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 i="1">
                <a:solidFill>
                  <a:srgbClr val="FFFF00"/>
                </a:solidFill>
                <a:latin typeface="Arial" panose="020B0604020202020204" pitchFamily="34" charset="0"/>
              </a:rPr>
              <a:t>Approved by DC-E USCG AuxA, Inc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99E0A56A-EC90-6C42-91CD-6A28E5EC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38600"/>
            <a:ext cx="647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Arial Black" panose="020B0604020202020204" pitchFamily="34" charset="0"/>
              </a:rPr>
              <a:t>Lección 3</a:t>
            </a:r>
          </a:p>
          <a:p>
            <a:pPr algn="ctr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Arial Black" panose="020B0604020202020204" pitchFamily="34" charset="0"/>
              </a:rPr>
              <a:t>Arrastrando su bote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DEBE3CB-49A0-2F47-A1EF-FBD66698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Microsoft YaHei" charset="-122"/>
              </a:rPr>
              <a:t>Boating Skills and Seamanship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2D56A783-C884-194C-9768-0C9A652A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752600"/>
            <a:ext cx="7673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8A36B-FC74-7940-B29D-4F17888F0609}"/>
              </a:ext>
            </a:extLst>
          </p:cNvPr>
          <p:cNvSpPr txBox="1"/>
          <p:nvPr/>
        </p:nvSpPr>
        <p:spPr>
          <a:xfrm>
            <a:off x="762000" y="457200"/>
            <a:ext cx="7772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6" charset="0"/>
                <a:ea typeface="Microsoft YaHei" charset="-122"/>
              </a:rPr>
              <a:t>Ejemplo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6" charset="0"/>
                <a:ea typeface="Microsoft YaHei" charset="-122"/>
              </a:rPr>
              <a:t> de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6" charset="0"/>
                <a:ea typeface="Microsoft YaHei" charset="-122"/>
              </a:rPr>
              <a:t>Cadenas</a:t>
            </a:r>
            <a:endParaRPr lang="es-P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103E1E51-9103-B949-BCB4-EC3094EC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Luces del Arrastre 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5D61F73B-8A9E-7249-BF10-2C84B7E6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900"/>
              </a:spcBef>
              <a:buFont typeface="Times New Roman" panose="02020603050405020304" pitchFamily="18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Verifique los requisitos estatales</a:t>
            </a:r>
          </a:p>
          <a:p>
            <a:pPr eaLnBrk="1" hangingPunct="1">
              <a:spcBef>
                <a:spcPts val="900"/>
              </a:spcBef>
              <a:buFont typeface="Times New Roman" panose="02020603050405020304" pitchFamily="18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Puede necesitar: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Luces de freno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Luces de parking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Luces de viraje 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Luz de la tablilla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Luces laterales 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2BFE0DCE-C74F-C148-B5E2-026D26AA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6226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5" name="Group 4">
            <a:extLst>
              <a:ext uri="{FF2B5EF4-FFF2-40B4-BE49-F238E27FC236}">
                <a16:creationId xmlns:a16="http://schemas.microsoft.com/office/drawing/2014/main" id="{F4F7669F-F8C2-5B45-B651-7C27403036B0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98650"/>
            <a:ext cx="368300" cy="985838"/>
            <a:chOff x="261" y="1196"/>
            <a:chExt cx="232" cy="621"/>
          </a:xfrm>
        </p:grpSpPr>
        <p:sp>
          <p:nvSpPr>
            <p:cNvPr id="25606" name="AutoShape 5">
              <a:extLst>
                <a:ext uri="{FF2B5EF4-FFF2-40B4-BE49-F238E27FC236}">
                  <a16:creationId xmlns:a16="http://schemas.microsoft.com/office/drawing/2014/main" id="{FBB9B717-00CD-734F-B6C3-3E64A56B5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96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AutoShape 6">
              <a:extLst>
                <a:ext uri="{FF2B5EF4-FFF2-40B4-BE49-F238E27FC236}">
                  <a16:creationId xmlns:a16="http://schemas.microsoft.com/office/drawing/2014/main" id="{7738298C-DA1A-C64D-A51F-E7469BB4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9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DC303867-3534-8E41-B4BD-81A604335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Consideraciones Legales 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82F9F19-8B01-A24E-9E3C-AB95511A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Licencia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Verifique con el estado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Espejos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Si no puede ver hacia atrás por el espejo retrovisor, podrían requerirle espejos adicionales</a:t>
            </a:r>
          </a:p>
        </p:txBody>
      </p:sp>
      <p:grpSp>
        <p:nvGrpSpPr>
          <p:cNvPr id="26628" name="Group 3">
            <a:extLst>
              <a:ext uri="{FF2B5EF4-FFF2-40B4-BE49-F238E27FC236}">
                <a16:creationId xmlns:a16="http://schemas.microsoft.com/office/drawing/2014/main" id="{A86B5EC9-1C4D-1742-9070-4FB48C6209FB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1703388"/>
            <a:ext cx="1709738" cy="1398587"/>
            <a:chOff x="4048" y="1073"/>
            <a:chExt cx="1077" cy="881"/>
          </a:xfrm>
        </p:grpSpPr>
        <p:sp>
          <p:nvSpPr>
            <p:cNvPr id="26633" name="AutoShape 4">
              <a:extLst>
                <a:ext uri="{FF2B5EF4-FFF2-40B4-BE49-F238E27FC236}">
                  <a16:creationId xmlns:a16="http://schemas.microsoft.com/office/drawing/2014/main" id="{1540AC7B-8A59-CB4F-81B4-F87F7F34FE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48" y="1073"/>
              <a:ext cx="1077" cy="881"/>
            </a:xfrm>
            <a:custGeom>
              <a:avLst/>
              <a:gdLst>
                <a:gd name="T0" fmla="*/ 2 w 2170"/>
                <a:gd name="T1" fmla="*/ 0 h 1777"/>
                <a:gd name="T2" fmla="*/ 2 w 2170"/>
                <a:gd name="T3" fmla="*/ 0 h 1777"/>
                <a:gd name="T4" fmla="*/ 2 w 2170"/>
                <a:gd name="T5" fmla="*/ 0 h 1777"/>
                <a:gd name="T6" fmla="*/ 1 w 2170"/>
                <a:gd name="T7" fmla="*/ 0 h 1777"/>
                <a:gd name="T8" fmla="*/ 1 w 2170"/>
                <a:gd name="T9" fmla="*/ 0 h 1777"/>
                <a:gd name="T10" fmla="*/ 1 w 2170"/>
                <a:gd name="T11" fmla="*/ 0 h 1777"/>
                <a:gd name="T12" fmla="*/ 1 w 2170"/>
                <a:gd name="T13" fmla="*/ 0 h 1777"/>
                <a:gd name="T14" fmla="*/ 1 w 2170"/>
                <a:gd name="T15" fmla="*/ 0 h 1777"/>
                <a:gd name="T16" fmla="*/ 1 w 2170"/>
                <a:gd name="T17" fmla="*/ 0 h 1777"/>
                <a:gd name="T18" fmla="*/ 1 w 2170"/>
                <a:gd name="T19" fmla="*/ 0 h 1777"/>
                <a:gd name="T20" fmla="*/ 0 w 2170"/>
                <a:gd name="T21" fmla="*/ 0 h 1777"/>
                <a:gd name="T22" fmla="*/ 0 w 2170"/>
                <a:gd name="T23" fmla="*/ 1 h 1777"/>
                <a:gd name="T24" fmla="*/ 0 w 2170"/>
                <a:gd name="T25" fmla="*/ 1 h 1777"/>
                <a:gd name="T26" fmla="*/ 0 w 2170"/>
                <a:gd name="T27" fmla="*/ 1 h 1777"/>
                <a:gd name="T28" fmla="*/ 0 w 2170"/>
                <a:gd name="T29" fmla="*/ 1 h 1777"/>
                <a:gd name="T30" fmla="*/ 0 w 2170"/>
                <a:gd name="T31" fmla="*/ 1 h 1777"/>
                <a:gd name="T32" fmla="*/ 1 w 2170"/>
                <a:gd name="T33" fmla="*/ 2 h 1777"/>
                <a:gd name="T34" fmla="*/ 1 w 2170"/>
                <a:gd name="T35" fmla="*/ 2 h 1777"/>
                <a:gd name="T36" fmla="*/ 1 w 2170"/>
                <a:gd name="T37" fmla="*/ 2 h 1777"/>
                <a:gd name="T38" fmla="*/ 2 w 2170"/>
                <a:gd name="T39" fmla="*/ 2 h 1777"/>
                <a:gd name="T40" fmla="*/ 2 w 2170"/>
                <a:gd name="T41" fmla="*/ 2 h 1777"/>
                <a:gd name="T42" fmla="*/ 2 w 2170"/>
                <a:gd name="T43" fmla="*/ 2 h 1777"/>
                <a:gd name="T44" fmla="*/ 2 w 2170"/>
                <a:gd name="T45" fmla="*/ 2 h 1777"/>
                <a:gd name="T46" fmla="*/ 2 w 2170"/>
                <a:gd name="T47" fmla="*/ 2 h 1777"/>
                <a:gd name="T48" fmla="*/ 2 w 2170"/>
                <a:gd name="T49" fmla="*/ 3 h 1777"/>
                <a:gd name="T50" fmla="*/ 0 w 2170"/>
                <a:gd name="T51" fmla="*/ 3 h 1777"/>
                <a:gd name="T52" fmla="*/ 0 w 2170"/>
                <a:gd name="T53" fmla="*/ 3 h 1777"/>
                <a:gd name="T54" fmla="*/ 0 w 2170"/>
                <a:gd name="T55" fmla="*/ 3 h 1777"/>
                <a:gd name="T56" fmla="*/ 0 w 2170"/>
                <a:gd name="T57" fmla="*/ 3 h 1777"/>
                <a:gd name="T58" fmla="*/ 0 w 2170"/>
                <a:gd name="T59" fmla="*/ 3 h 1777"/>
                <a:gd name="T60" fmla="*/ 0 w 2170"/>
                <a:gd name="T61" fmla="*/ 3 h 1777"/>
                <a:gd name="T62" fmla="*/ 0 w 2170"/>
                <a:gd name="T63" fmla="*/ 4 h 1777"/>
                <a:gd name="T64" fmla="*/ 0 w 2170"/>
                <a:gd name="T65" fmla="*/ 4 h 1777"/>
                <a:gd name="T66" fmla="*/ 0 w 2170"/>
                <a:gd name="T67" fmla="*/ 6 h 1777"/>
                <a:gd name="T68" fmla="*/ 0 w 2170"/>
                <a:gd name="T69" fmla="*/ 6 h 1777"/>
                <a:gd name="T70" fmla="*/ 0 w 2170"/>
                <a:gd name="T71" fmla="*/ 6 h 1777"/>
                <a:gd name="T72" fmla="*/ 0 w 2170"/>
                <a:gd name="T73" fmla="*/ 6 h 1777"/>
                <a:gd name="T74" fmla="*/ 0 w 2170"/>
                <a:gd name="T75" fmla="*/ 6 h 1777"/>
                <a:gd name="T76" fmla="*/ 0 w 2170"/>
                <a:gd name="T77" fmla="*/ 6 h 1777"/>
                <a:gd name="T78" fmla="*/ 0 w 2170"/>
                <a:gd name="T79" fmla="*/ 6 h 1777"/>
                <a:gd name="T80" fmla="*/ 0 w 2170"/>
                <a:gd name="T81" fmla="*/ 6 h 1777"/>
                <a:gd name="T82" fmla="*/ 1 w 2170"/>
                <a:gd name="T83" fmla="*/ 6 h 1777"/>
                <a:gd name="T84" fmla="*/ 8 w 2170"/>
                <a:gd name="T85" fmla="*/ 4 h 1777"/>
                <a:gd name="T86" fmla="*/ 8 w 2170"/>
                <a:gd name="T87" fmla="*/ 4 h 1777"/>
                <a:gd name="T88" fmla="*/ 8 w 2170"/>
                <a:gd name="T89" fmla="*/ 4 h 1777"/>
                <a:gd name="T90" fmla="*/ 8 w 2170"/>
                <a:gd name="T91" fmla="*/ 4 h 1777"/>
                <a:gd name="T92" fmla="*/ 8 w 2170"/>
                <a:gd name="T93" fmla="*/ 2 h 1777"/>
                <a:gd name="T94" fmla="*/ 8 w 2170"/>
                <a:gd name="T95" fmla="*/ 2 h 1777"/>
                <a:gd name="T96" fmla="*/ 8 w 2170"/>
                <a:gd name="T97" fmla="*/ 2 h 1777"/>
                <a:gd name="T98" fmla="*/ 8 w 2170"/>
                <a:gd name="T99" fmla="*/ 2 h 1777"/>
                <a:gd name="T100" fmla="*/ 7 w 2170"/>
                <a:gd name="T101" fmla="*/ 2 h 1777"/>
                <a:gd name="T102" fmla="*/ 3 w 2170"/>
                <a:gd name="T103" fmla="*/ 2 h 1777"/>
                <a:gd name="T104" fmla="*/ 3 w 2170"/>
                <a:gd name="T105" fmla="*/ 2 h 1777"/>
                <a:gd name="T106" fmla="*/ 3 w 2170"/>
                <a:gd name="T107" fmla="*/ 2 h 1777"/>
                <a:gd name="T108" fmla="*/ 2 w 2170"/>
                <a:gd name="T109" fmla="*/ 2 h 1777"/>
                <a:gd name="T110" fmla="*/ 2 w 2170"/>
                <a:gd name="T111" fmla="*/ 2 h 1777"/>
                <a:gd name="T112" fmla="*/ 2 w 2170"/>
                <a:gd name="T113" fmla="*/ 2 h 1777"/>
                <a:gd name="T114" fmla="*/ 2 w 2170"/>
                <a:gd name="T115" fmla="*/ 1 h 1777"/>
                <a:gd name="T116" fmla="*/ 2 w 2170"/>
                <a:gd name="T117" fmla="*/ 1 h 1777"/>
                <a:gd name="T118" fmla="*/ 2 w 2170"/>
                <a:gd name="T119" fmla="*/ 1 h 17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70"/>
                <a:gd name="T181" fmla="*/ 0 h 1777"/>
                <a:gd name="T182" fmla="*/ 2170 w 2170"/>
                <a:gd name="T183" fmla="*/ 1777 h 17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70" h="1777">
                  <a:moveTo>
                    <a:pt x="601" y="27"/>
                  </a:moveTo>
                  <a:lnTo>
                    <a:pt x="598" y="25"/>
                  </a:lnTo>
                  <a:lnTo>
                    <a:pt x="590" y="18"/>
                  </a:lnTo>
                  <a:lnTo>
                    <a:pt x="579" y="11"/>
                  </a:lnTo>
                  <a:lnTo>
                    <a:pt x="561" y="4"/>
                  </a:lnTo>
                  <a:lnTo>
                    <a:pt x="540" y="0"/>
                  </a:lnTo>
                  <a:lnTo>
                    <a:pt x="513" y="1"/>
                  </a:lnTo>
                  <a:lnTo>
                    <a:pt x="483" y="9"/>
                  </a:lnTo>
                  <a:lnTo>
                    <a:pt x="448" y="27"/>
                  </a:lnTo>
                  <a:lnTo>
                    <a:pt x="446" y="28"/>
                  </a:lnTo>
                  <a:lnTo>
                    <a:pt x="440" y="32"/>
                  </a:lnTo>
                  <a:lnTo>
                    <a:pt x="431" y="38"/>
                  </a:lnTo>
                  <a:lnTo>
                    <a:pt x="420" y="46"/>
                  </a:lnTo>
                  <a:lnTo>
                    <a:pt x="405" y="56"/>
                  </a:lnTo>
                  <a:lnTo>
                    <a:pt x="387" y="69"/>
                  </a:lnTo>
                  <a:lnTo>
                    <a:pt x="369" y="84"/>
                  </a:lnTo>
                  <a:lnTo>
                    <a:pt x="348" y="102"/>
                  </a:lnTo>
                  <a:lnTo>
                    <a:pt x="326" y="122"/>
                  </a:lnTo>
                  <a:lnTo>
                    <a:pt x="304" y="145"/>
                  </a:lnTo>
                  <a:lnTo>
                    <a:pt x="283" y="170"/>
                  </a:lnTo>
                  <a:lnTo>
                    <a:pt x="261" y="198"/>
                  </a:lnTo>
                  <a:lnTo>
                    <a:pt x="239" y="229"/>
                  </a:lnTo>
                  <a:lnTo>
                    <a:pt x="218" y="261"/>
                  </a:lnTo>
                  <a:lnTo>
                    <a:pt x="198" y="298"/>
                  </a:lnTo>
                  <a:lnTo>
                    <a:pt x="181" y="336"/>
                  </a:lnTo>
                  <a:lnTo>
                    <a:pt x="180" y="339"/>
                  </a:lnTo>
                  <a:lnTo>
                    <a:pt x="177" y="347"/>
                  </a:lnTo>
                  <a:lnTo>
                    <a:pt x="173" y="360"/>
                  </a:lnTo>
                  <a:lnTo>
                    <a:pt x="172" y="375"/>
                  </a:lnTo>
                  <a:lnTo>
                    <a:pt x="172" y="392"/>
                  </a:lnTo>
                  <a:lnTo>
                    <a:pt x="178" y="411"/>
                  </a:lnTo>
                  <a:lnTo>
                    <a:pt x="189" y="428"/>
                  </a:lnTo>
                  <a:lnTo>
                    <a:pt x="208" y="443"/>
                  </a:lnTo>
                  <a:lnTo>
                    <a:pt x="439" y="602"/>
                  </a:lnTo>
                  <a:lnTo>
                    <a:pt x="444" y="603"/>
                  </a:lnTo>
                  <a:lnTo>
                    <a:pt x="455" y="605"/>
                  </a:lnTo>
                  <a:lnTo>
                    <a:pt x="474" y="608"/>
                  </a:lnTo>
                  <a:lnTo>
                    <a:pt x="496" y="610"/>
                  </a:lnTo>
                  <a:lnTo>
                    <a:pt x="521" y="609"/>
                  </a:lnTo>
                  <a:lnTo>
                    <a:pt x="549" y="605"/>
                  </a:lnTo>
                  <a:lnTo>
                    <a:pt x="575" y="598"/>
                  </a:lnTo>
                  <a:lnTo>
                    <a:pt x="599" y="584"/>
                  </a:lnTo>
                  <a:lnTo>
                    <a:pt x="599" y="590"/>
                  </a:lnTo>
                  <a:lnTo>
                    <a:pt x="599" y="608"/>
                  </a:lnTo>
                  <a:lnTo>
                    <a:pt x="602" y="633"/>
                  </a:lnTo>
                  <a:lnTo>
                    <a:pt x="606" y="664"/>
                  </a:lnTo>
                  <a:lnTo>
                    <a:pt x="614" y="698"/>
                  </a:lnTo>
                  <a:lnTo>
                    <a:pt x="629" y="734"/>
                  </a:lnTo>
                  <a:lnTo>
                    <a:pt x="650" y="768"/>
                  </a:lnTo>
                  <a:lnTo>
                    <a:pt x="679" y="798"/>
                  </a:lnTo>
                  <a:lnTo>
                    <a:pt x="181" y="886"/>
                  </a:lnTo>
                  <a:lnTo>
                    <a:pt x="179" y="886"/>
                  </a:lnTo>
                  <a:lnTo>
                    <a:pt x="172" y="888"/>
                  </a:lnTo>
                  <a:lnTo>
                    <a:pt x="162" y="891"/>
                  </a:lnTo>
                  <a:lnTo>
                    <a:pt x="149" y="895"/>
                  </a:lnTo>
                  <a:lnTo>
                    <a:pt x="133" y="901"/>
                  </a:lnTo>
                  <a:lnTo>
                    <a:pt x="115" y="909"/>
                  </a:lnTo>
                  <a:lnTo>
                    <a:pt x="97" y="920"/>
                  </a:lnTo>
                  <a:lnTo>
                    <a:pt x="79" y="932"/>
                  </a:lnTo>
                  <a:lnTo>
                    <a:pt x="61" y="948"/>
                  </a:lnTo>
                  <a:lnTo>
                    <a:pt x="44" y="967"/>
                  </a:lnTo>
                  <a:lnTo>
                    <a:pt x="29" y="989"/>
                  </a:lnTo>
                  <a:lnTo>
                    <a:pt x="16" y="1014"/>
                  </a:lnTo>
                  <a:lnTo>
                    <a:pt x="7" y="1042"/>
                  </a:lnTo>
                  <a:lnTo>
                    <a:pt x="1" y="1075"/>
                  </a:lnTo>
                  <a:lnTo>
                    <a:pt x="0" y="1111"/>
                  </a:lnTo>
                  <a:lnTo>
                    <a:pt x="4" y="1152"/>
                  </a:lnTo>
                  <a:lnTo>
                    <a:pt x="22" y="1595"/>
                  </a:lnTo>
                  <a:lnTo>
                    <a:pt x="22" y="1598"/>
                  </a:lnTo>
                  <a:lnTo>
                    <a:pt x="24" y="1606"/>
                  </a:lnTo>
                  <a:lnTo>
                    <a:pt x="28" y="1617"/>
                  </a:lnTo>
                  <a:lnTo>
                    <a:pt x="33" y="1632"/>
                  </a:lnTo>
                  <a:lnTo>
                    <a:pt x="39" y="1648"/>
                  </a:lnTo>
                  <a:lnTo>
                    <a:pt x="49" y="1668"/>
                  </a:lnTo>
                  <a:lnTo>
                    <a:pt x="59" y="1686"/>
                  </a:lnTo>
                  <a:lnTo>
                    <a:pt x="73" y="1706"/>
                  </a:lnTo>
                  <a:lnTo>
                    <a:pt x="89" y="1724"/>
                  </a:lnTo>
                  <a:lnTo>
                    <a:pt x="109" y="1742"/>
                  </a:lnTo>
                  <a:lnTo>
                    <a:pt x="130" y="1757"/>
                  </a:lnTo>
                  <a:lnTo>
                    <a:pt x="156" y="1767"/>
                  </a:lnTo>
                  <a:lnTo>
                    <a:pt x="186" y="1775"/>
                  </a:lnTo>
                  <a:lnTo>
                    <a:pt x="218" y="1777"/>
                  </a:lnTo>
                  <a:lnTo>
                    <a:pt x="255" y="1774"/>
                  </a:lnTo>
                  <a:lnTo>
                    <a:pt x="296" y="1764"/>
                  </a:lnTo>
                  <a:lnTo>
                    <a:pt x="2072" y="1161"/>
                  </a:lnTo>
                  <a:lnTo>
                    <a:pt x="2077" y="1159"/>
                  </a:lnTo>
                  <a:lnTo>
                    <a:pt x="2088" y="1154"/>
                  </a:lnTo>
                  <a:lnTo>
                    <a:pt x="2105" y="1144"/>
                  </a:lnTo>
                  <a:lnTo>
                    <a:pt x="2124" y="1129"/>
                  </a:lnTo>
                  <a:lnTo>
                    <a:pt x="2142" y="1108"/>
                  </a:lnTo>
                  <a:lnTo>
                    <a:pt x="2158" y="1083"/>
                  </a:lnTo>
                  <a:lnTo>
                    <a:pt x="2168" y="1050"/>
                  </a:lnTo>
                  <a:lnTo>
                    <a:pt x="2170" y="1011"/>
                  </a:lnTo>
                  <a:lnTo>
                    <a:pt x="2153" y="693"/>
                  </a:lnTo>
                  <a:lnTo>
                    <a:pt x="2151" y="687"/>
                  </a:lnTo>
                  <a:lnTo>
                    <a:pt x="2148" y="670"/>
                  </a:lnTo>
                  <a:lnTo>
                    <a:pt x="2140" y="647"/>
                  </a:lnTo>
                  <a:lnTo>
                    <a:pt x="2126" y="620"/>
                  </a:lnTo>
                  <a:lnTo>
                    <a:pt x="2107" y="595"/>
                  </a:lnTo>
                  <a:lnTo>
                    <a:pt x="2079" y="574"/>
                  </a:lnTo>
                  <a:lnTo>
                    <a:pt x="2043" y="560"/>
                  </a:lnTo>
                  <a:lnTo>
                    <a:pt x="1996" y="558"/>
                  </a:lnTo>
                  <a:lnTo>
                    <a:pt x="1007" y="735"/>
                  </a:lnTo>
                  <a:lnTo>
                    <a:pt x="839" y="584"/>
                  </a:lnTo>
                  <a:lnTo>
                    <a:pt x="836" y="582"/>
                  </a:lnTo>
                  <a:lnTo>
                    <a:pt x="826" y="575"/>
                  </a:lnTo>
                  <a:lnTo>
                    <a:pt x="814" y="566"/>
                  </a:lnTo>
                  <a:lnTo>
                    <a:pt x="795" y="557"/>
                  </a:lnTo>
                  <a:lnTo>
                    <a:pt x="775" y="549"/>
                  </a:lnTo>
                  <a:lnTo>
                    <a:pt x="753" y="543"/>
                  </a:lnTo>
                  <a:lnTo>
                    <a:pt x="728" y="543"/>
                  </a:lnTo>
                  <a:lnTo>
                    <a:pt x="705" y="549"/>
                  </a:lnTo>
                  <a:lnTo>
                    <a:pt x="709" y="545"/>
                  </a:lnTo>
                  <a:lnTo>
                    <a:pt x="718" y="534"/>
                  </a:lnTo>
                  <a:lnTo>
                    <a:pt x="730" y="515"/>
                  </a:lnTo>
                  <a:lnTo>
                    <a:pt x="742" y="491"/>
                  </a:lnTo>
                  <a:lnTo>
                    <a:pt x="752" y="461"/>
                  </a:lnTo>
                  <a:lnTo>
                    <a:pt x="756" y="427"/>
                  </a:lnTo>
                  <a:lnTo>
                    <a:pt x="754" y="388"/>
                  </a:lnTo>
                  <a:lnTo>
                    <a:pt x="741" y="345"/>
                  </a:lnTo>
                  <a:lnTo>
                    <a:pt x="60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AutoShape 5">
              <a:extLst>
                <a:ext uri="{FF2B5EF4-FFF2-40B4-BE49-F238E27FC236}">
                  <a16:creationId xmlns:a16="http://schemas.microsoft.com/office/drawing/2014/main" id="{C8AD2782-E102-7540-A5A8-B801D18453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98" y="1396"/>
              <a:ext cx="967" cy="491"/>
            </a:xfrm>
            <a:custGeom>
              <a:avLst/>
              <a:gdLst>
                <a:gd name="T0" fmla="*/ 6 w 1951"/>
                <a:gd name="T1" fmla="*/ 0 h 998"/>
                <a:gd name="T2" fmla="*/ 0 w 1951"/>
                <a:gd name="T3" fmla="*/ 1 h 998"/>
                <a:gd name="T4" fmla="*/ 0 w 1951"/>
                <a:gd name="T5" fmla="*/ 1 h 998"/>
                <a:gd name="T6" fmla="*/ 0 w 1951"/>
                <a:gd name="T7" fmla="*/ 1 h 998"/>
                <a:gd name="T8" fmla="*/ 0 w 1951"/>
                <a:gd name="T9" fmla="*/ 1 h 998"/>
                <a:gd name="T10" fmla="*/ 0 w 1951"/>
                <a:gd name="T11" fmla="*/ 1 h 998"/>
                <a:gd name="T12" fmla="*/ 0 w 1951"/>
                <a:gd name="T13" fmla="*/ 1 h 998"/>
                <a:gd name="T14" fmla="*/ 0 w 1951"/>
                <a:gd name="T15" fmla="*/ 1 h 998"/>
                <a:gd name="T16" fmla="*/ 0 w 1951"/>
                <a:gd name="T17" fmla="*/ 1 h 998"/>
                <a:gd name="T18" fmla="*/ 0 w 1951"/>
                <a:gd name="T19" fmla="*/ 1 h 998"/>
                <a:gd name="T20" fmla="*/ 0 w 1951"/>
                <a:gd name="T21" fmla="*/ 3 h 998"/>
                <a:gd name="T22" fmla="*/ 0 w 1951"/>
                <a:gd name="T23" fmla="*/ 3 h 998"/>
                <a:gd name="T24" fmla="*/ 0 w 1951"/>
                <a:gd name="T25" fmla="*/ 3 h 998"/>
                <a:gd name="T26" fmla="*/ 0 w 1951"/>
                <a:gd name="T27" fmla="*/ 3 h 998"/>
                <a:gd name="T28" fmla="*/ 0 w 1951"/>
                <a:gd name="T29" fmla="*/ 3 h 998"/>
                <a:gd name="T30" fmla="*/ 0 w 1951"/>
                <a:gd name="T31" fmla="*/ 3 h 998"/>
                <a:gd name="T32" fmla="*/ 0 w 1951"/>
                <a:gd name="T33" fmla="*/ 3 h 998"/>
                <a:gd name="T34" fmla="*/ 0 w 1951"/>
                <a:gd name="T35" fmla="*/ 3 h 998"/>
                <a:gd name="T36" fmla="*/ 0 w 1951"/>
                <a:gd name="T37" fmla="*/ 3 h 998"/>
                <a:gd name="T38" fmla="*/ 0 w 1951"/>
                <a:gd name="T39" fmla="*/ 3 h 998"/>
                <a:gd name="T40" fmla="*/ 0 w 1951"/>
                <a:gd name="T41" fmla="*/ 3 h 998"/>
                <a:gd name="T42" fmla="*/ 0 w 1951"/>
                <a:gd name="T43" fmla="*/ 3 h 998"/>
                <a:gd name="T44" fmla="*/ 0 w 1951"/>
                <a:gd name="T45" fmla="*/ 3 h 998"/>
                <a:gd name="T46" fmla="*/ 0 w 1951"/>
                <a:gd name="T47" fmla="*/ 3 h 998"/>
                <a:gd name="T48" fmla="*/ 0 w 1951"/>
                <a:gd name="T49" fmla="*/ 3 h 998"/>
                <a:gd name="T50" fmla="*/ 0 w 1951"/>
                <a:gd name="T51" fmla="*/ 3 h 998"/>
                <a:gd name="T52" fmla="*/ 0 w 1951"/>
                <a:gd name="T53" fmla="*/ 3 h 998"/>
                <a:gd name="T54" fmla="*/ 6 w 1951"/>
                <a:gd name="T55" fmla="*/ 1 h 998"/>
                <a:gd name="T56" fmla="*/ 6 w 1951"/>
                <a:gd name="T57" fmla="*/ 1 h 998"/>
                <a:gd name="T58" fmla="*/ 6 w 1951"/>
                <a:gd name="T59" fmla="*/ 1 h 998"/>
                <a:gd name="T60" fmla="*/ 6 w 1951"/>
                <a:gd name="T61" fmla="*/ 1 h 998"/>
                <a:gd name="T62" fmla="*/ 7 w 1951"/>
                <a:gd name="T63" fmla="*/ 1 h 998"/>
                <a:gd name="T64" fmla="*/ 7 w 1951"/>
                <a:gd name="T65" fmla="*/ 1 h 998"/>
                <a:gd name="T66" fmla="*/ 7 w 1951"/>
                <a:gd name="T67" fmla="*/ 1 h 998"/>
                <a:gd name="T68" fmla="*/ 7 w 1951"/>
                <a:gd name="T69" fmla="*/ 1 h 998"/>
                <a:gd name="T70" fmla="*/ 7 w 1951"/>
                <a:gd name="T71" fmla="*/ 1 h 998"/>
                <a:gd name="T72" fmla="*/ 7 w 1951"/>
                <a:gd name="T73" fmla="*/ 1 h 998"/>
                <a:gd name="T74" fmla="*/ 7 w 1951"/>
                <a:gd name="T75" fmla="*/ 1 h 998"/>
                <a:gd name="T76" fmla="*/ 7 w 1951"/>
                <a:gd name="T77" fmla="*/ 1 h 998"/>
                <a:gd name="T78" fmla="*/ 7 w 1951"/>
                <a:gd name="T79" fmla="*/ 1 h 998"/>
                <a:gd name="T80" fmla="*/ 7 w 1951"/>
                <a:gd name="T81" fmla="*/ 1 h 998"/>
                <a:gd name="T82" fmla="*/ 7 w 1951"/>
                <a:gd name="T83" fmla="*/ 1 h 998"/>
                <a:gd name="T84" fmla="*/ 7 w 1951"/>
                <a:gd name="T85" fmla="*/ 1 h 998"/>
                <a:gd name="T86" fmla="*/ 7 w 1951"/>
                <a:gd name="T87" fmla="*/ 1 h 998"/>
                <a:gd name="T88" fmla="*/ 7 w 1951"/>
                <a:gd name="T89" fmla="*/ 0 h 998"/>
                <a:gd name="T90" fmla="*/ 7 w 1951"/>
                <a:gd name="T91" fmla="*/ 0 h 998"/>
                <a:gd name="T92" fmla="*/ 7 w 1951"/>
                <a:gd name="T93" fmla="*/ 0 h 998"/>
                <a:gd name="T94" fmla="*/ 7 w 1951"/>
                <a:gd name="T95" fmla="*/ 0 h 998"/>
                <a:gd name="T96" fmla="*/ 7 w 1951"/>
                <a:gd name="T97" fmla="*/ 0 h 998"/>
                <a:gd name="T98" fmla="*/ 7 w 1951"/>
                <a:gd name="T99" fmla="*/ 0 h 998"/>
                <a:gd name="T100" fmla="*/ 7 w 1951"/>
                <a:gd name="T101" fmla="*/ 0 h 998"/>
                <a:gd name="T102" fmla="*/ 7 w 1951"/>
                <a:gd name="T103" fmla="*/ 0 h 998"/>
                <a:gd name="T104" fmla="*/ 6 w 1951"/>
                <a:gd name="T105" fmla="*/ 0 h 9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51"/>
                <a:gd name="T160" fmla="*/ 0 h 998"/>
                <a:gd name="T161" fmla="*/ 1951 w 1951"/>
                <a:gd name="T162" fmla="*/ 998 h 9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51" h="998">
                  <a:moveTo>
                    <a:pt x="1794" y="10"/>
                  </a:moveTo>
                  <a:lnTo>
                    <a:pt x="125" y="325"/>
                  </a:lnTo>
                  <a:lnTo>
                    <a:pt x="120" y="327"/>
                  </a:lnTo>
                  <a:lnTo>
                    <a:pt x="102" y="331"/>
                  </a:lnTo>
                  <a:lnTo>
                    <a:pt x="80" y="342"/>
                  </a:lnTo>
                  <a:lnTo>
                    <a:pt x="55" y="358"/>
                  </a:lnTo>
                  <a:lnTo>
                    <a:pt x="30" y="381"/>
                  </a:lnTo>
                  <a:lnTo>
                    <a:pt x="10" y="413"/>
                  </a:lnTo>
                  <a:lnTo>
                    <a:pt x="0" y="456"/>
                  </a:lnTo>
                  <a:lnTo>
                    <a:pt x="1" y="510"/>
                  </a:lnTo>
                  <a:lnTo>
                    <a:pt x="10" y="852"/>
                  </a:lnTo>
                  <a:lnTo>
                    <a:pt x="10" y="854"/>
                  </a:lnTo>
                  <a:lnTo>
                    <a:pt x="9" y="861"/>
                  </a:lnTo>
                  <a:lnTo>
                    <a:pt x="9" y="871"/>
                  </a:lnTo>
                  <a:lnTo>
                    <a:pt x="10" y="884"/>
                  </a:lnTo>
                  <a:lnTo>
                    <a:pt x="11" y="899"/>
                  </a:lnTo>
                  <a:lnTo>
                    <a:pt x="15" y="914"/>
                  </a:lnTo>
                  <a:lnTo>
                    <a:pt x="19" y="931"/>
                  </a:lnTo>
                  <a:lnTo>
                    <a:pt x="27" y="947"/>
                  </a:lnTo>
                  <a:lnTo>
                    <a:pt x="37" y="962"/>
                  </a:lnTo>
                  <a:lnTo>
                    <a:pt x="50" y="976"/>
                  </a:lnTo>
                  <a:lnTo>
                    <a:pt x="68" y="986"/>
                  </a:lnTo>
                  <a:lnTo>
                    <a:pt x="89" y="994"/>
                  </a:lnTo>
                  <a:lnTo>
                    <a:pt x="115" y="998"/>
                  </a:lnTo>
                  <a:lnTo>
                    <a:pt x="145" y="996"/>
                  </a:lnTo>
                  <a:lnTo>
                    <a:pt x="182" y="989"/>
                  </a:lnTo>
                  <a:lnTo>
                    <a:pt x="223" y="976"/>
                  </a:lnTo>
                  <a:lnTo>
                    <a:pt x="1767" y="462"/>
                  </a:lnTo>
                  <a:lnTo>
                    <a:pt x="1770" y="462"/>
                  </a:lnTo>
                  <a:lnTo>
                    <a:pt x="1777" y="460"/>
                  </a:lnTo>
                  <a:lnTo>
                    <a:pt x="1786" y="458"/>
                  </a:lnTo>
                  <a:lnTo>
                    <a:pt x="1800" y="454"/>
                  </a:lnTo>
                  <a:lnTo>
                    <a:pt x="1815" y="449"/>
                  </a:lnTo>
                  <a:lnTo>
                    <a:pt x="1832" y="443"/>
                  </a:lnTo>
                  <a:lnTo>
                    <a:pt x="1849" y="435"/>
                  </a:lnTo>
                  <a:lnTo>
                    <a:pt x="1868" y="426"/>
                  </a:lnTo>
                  <a:lnTo>
                    <a:pt x="1886" y="415"/>
                  </a:lnTo>
                  <a:lnTo>
                    <a:pt x="1902" y="404"/>
                  </a:lnTo>
                  <a:lnTo>
                    <a:pt x="1918" y="390"/>
                  </a:lnTo>
                  <a:lnTo>
                    <a:pt x="1931" y="375"/>
                  </a:lnTo>
                  <a:lnTo>
                    <a:pt x="1941" y="358"/>
                  </a:lnTo>
                  <a:lnTo>
                    <a:pt x="1948" y="339"/>
                  </a:lnTo>
                  <a:lnTo>
                    <a:pt x="1951" y="318"/>
                  </a:lnTo>
                  <a:lnTo>
                    <a:pt x="1948" y="297"/>
                  </a:lnTo>
                  <a:lnTo>
                    <a:pt x="1937" y="107"/>
                  </a:lnTo>
                  <a:lnTo>
                    <a:pt x="1937" y="101"/>
                  </a:lnTo>
                  <a:lnTo>
                    <a:pt x="1936" y="85"/>
                  </a:lnTo>
                  <a:lnTo>
                    <a:pt x="1932" y="63"/>
                  </a:lnTo>
                  <a:lnTo>
                    <a:pt x="1923" y="39"/>
                  </a:lnTo>
                  <a:lnTo>
                    <a:pt x="1907" y="18"/>
                  </a:lnTo>
                  <a:lnTo>
                    <a:pt x="1881" y="4"/>
                  </a:lnTo>
                  <a:lnTo>
                    <a:pt x="1845" y="0"/>
                  </a:lnTo>
                  <a:lnTo>
                    <a:pt x="179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AutoShape 6">
              <a:extLst>
                <a:ext uri="{FF2B5EF4-FFF2-40B4-BE49-F238E27FC236}">
                  <a16:creationId xmlns:a16="http://schemas.microsoft.com/office/drawing/2014/main" id="{AC9B0190-D9D6-2547-986B-8B89BB8DE0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3" y="1645"/>
              <a:ext cx="880" cy="274"/>
            </a:xfrm>
            <a:custGeom>
              <a:avLst/>
              <a:gdLst>
                <a:gd name="T0" fmla="*/ 0 w 1775"/>
                <a:gd name="T1" fmla="*/ 2 h 564"/>
                <a:gd name="T2" fmla="*/ 0 w 1775"/>
                <a:gd name="T3" fmla="*/ 2 h 564"/>
                <a:gd name="T4" fmla="*/ 0 w 1775"/>
                <a:gd name="T5" fmla="*/ 2 h 564"/>
                <a:gd name="T6" fmla="*/ 0 w 1775"/>
                <a:gd name="T7" fmla="*/ 2 h 564"/>
                <a:gd name="T8" fmla="*/ 0 w 1775"/>
                <a:gd name="T9" fmla="*/ 2 h 564"/>
                <a:gd name="T10" fmla="*/ 0 w 1775"/>
                <a:gd name="T11" fmla="*/ 2 h 564"/>
                <a:gd name="T12" fmla="*/ 0 w 1775"/>
                <a:gd name="T13" fmla="*/ 2 h 564"/>
                <a:gd name="T14" fmla="*/ 0 w 1775"/>
                <a:gd name="T15" fmla="*/ 2 h 564"/>
                <a:gd name="T16" fmla="*/ 0 w 1775"/>
                <a:gd name="T17" fmla="*/ 2 h 564"/>
                <a:gd name="T18" fmla="*/ 0 w 1775"/>
                <a:gd name="T19" fmla="*/ 2 h 564"/>
                <a:gd name="T20" fmla="*/ 0 w 1775"/>
                <a:gd name="T21" fmla="*/ 2 h 564"/>
                <a:gd name="T22" fmla="*/ 0 w 1775"/>
                <a:gd name="T23" fmla="*/ 2 h 564"/>
                <a:gd name="T24" fmla="*/ 0 w 1775"/>
                <a:gd name="T25" fmla="*/ 2 h 564"/>
                <a:gd name="T26" fmla="*/ 0 w 1775"/>
                <a:gd name="T27" fmla="*/ 2 h 564"/>
                <a:gd name="T28" fmla="*/ 0 w 1775"/>
                <a:gd name="T29" fmla="*/ 2 h 564"/>
                <a:gd name="T30" fmla="*/ 0 w 1775"/>
                <a:gd name="T31" fmla="*/ 2 h 564"/>
                <a:gd name="T32" fmla="*/ 0 w 1775"/>
                <a:gd name="T33" fmla="*/ 2 h 564"/>
                <a:gd name="T34" fmla="*/ 6 w 1775"/>
                <a:gd name="T35" fmla="*/ 0 h 564"/>
                <a:gd name="T36" fmla="*/ 0 w 1775"/>
                <a:gd name="T37" fmla="*/ 2 h 564"/>
                <a:gd name="T38" fmla="*/ 0 w 1775"/>
                <a:gd name="T39" fmla="*/ 2 h 564"/>
                <a:gd name="T40" fmla="*/ 0 w 1775"/>
                <a:gd name="T41" fmla="*/ 2 h 564"/>
                <a:gd name="T42" fmla="*/ 0 w 1775"/>
                <a:gd name="T43" fmla="*/ 2 h 564"/>
                <a:gd name="T44" fmla="*/ 0 w 1775"/>
                <a:gd name="T45" fmla="*/ 2 h 564"/>
                <a:gd name="T46" fmla="*/ 0 w 1775"/>
                <a:gd name="T47" fmla="*/ 2 h 564"/>
                <a:gd name="T48" fmla="*/ 0 w 1775"/>
                <a:gd name="T49" fmla="*/ 2 h 564"/>
                <a:gd name="T50" fmla="*/ 0 w 1775"/>
                <a:gd name="T51" fmla="*/ 2 h 564"/>
                <a:gd name="T52" fmla="*/ 0 w 1775"/>
                <a:gd name="T53" fmla="*/ 2 h 564"/>
                <a:gd name="T54" fmla="*/ 0 w 1775"/>
                <a:gd name="T55" fmla="*/ 2 h 564"/>
                <a:gd name="T56" fmla="*/ 0 w 1775"/>
                <a:gd name="T57" fmla="*/ 2 h 564"/>
                <a:gd name="T58" fmla="*/ 0 w 1775"/>
                <a:gd name="T59" fmla="*/ 2 h 564"/>
                <a:gd name="T60" fmla="*/ 0 w 1775"/>
                <a:gd name="T61" fmla="*/ 2 h 564"/>
                <a:gd name="T62" fmla="*/ 0 w 1775"/>
                <a:gd name="T63" fmla="*/ 2 h 564"/>
                <a:gd name="T64" fmla="*/ 0 w 1775"/>
                <a:gd name="T65" fmla="*/ 2 h 564"/>
                <a:gd name="T66" fmla="*/ 0 w 1775"/>
                <a:gd name="T67" fmla="*/ 2 h 564"/>
                <a:gd name="T68" fmla="*/ 0 w 1775"/>
                <a:gd name="T69" fmla="*/ 2 h 5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75"/>
                <a:gd name="T106" fmla="*/ 0 h 564"/>
                <a:gd name="T107" fmla="*/ 1775 w 1775"/>
                <a:gd name="T108" fmla="*/ 564 h 5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75" h="564">
                  <a:moveTo>
                    <a:pt x="0" y="543"/>
                  </a:moveTo>
                  <a:lnTo>
                    <a:pt x="1" y="543"/>
                  </a:lnTo>
                  <a:lnTo>
                    <a:pt x="3" y="546"/>
                  </a:lnTo>
                  <a:lnTo>
                    <a:pt x="8" y="547"/>
                  </a:lnTo>
                  <a:lnTo>
                    <a:pt x="13" y="549"/>
                  </a:lnTo>
                  <a:lnTo>
                    <a:pt x="22" y="553"/>
                  </a:lnTo>
                  <a:lnTo>
                    <a:pt x="31" y="555"/>
                  </a:lnTo>
                  <a:lnTo>
                    <a:pt x="42" y="557"/>
                  </a:lnTo>
                  <a:lnTo>
                    <a:pt x="54" y="560"/>
                  </a:lnTo>
                  <a:lnTo>
                    <a:pt x="68" y="562"/>
                  </a:lnTo>
                  <a:lnTo>
                    <a:pt x="84" y="563"/>
                  </a:lnTo>
                  <a:lnTo>
                    <a:pt x="100" y="564"/>
                  </a:lnTo>
                  <a:lnTo>
                    <a:pt x="118" y="564"/>
                  </a:lnTo>
                  <a:lnTo>
                    <a:pt x="137" y="562"/>
                  </a:lnTo>
                  <a:lnTo>
                    <a:pt x="157" y="560"/>
                  </a:lnTo>
                  <a:lnTo>
                    <a:pt x="178" y="555"/>
                  </a:lnTo>
                  <a:lnTo>
                    <a:pt x="201" y="549"/>
                  </a:lnTo>
                  <a:lnTo>
                    <a:pt x="1775" y="0"/>
                  </a:lnTo>
                  <a:lnTo>
                    <a:pt x="196" y="519"/>
                  </a:lnTo>
                  <a:lnTo>
                    <a:pt x="194" y="519"/>
                  </a:lnTo>
                  <a:lnTo>
                    <a:pt x="190" y="520"/>
                  </a:lnTo>
                  <a:lnTo>
                    <a:pt x="183" y="522"/>
                  </a:lnTo>
                  <a:lnTo>
                    <a:pt x="174" y="524"/>
                  </a:lnTo>
                  <a:lnTo>
                    <a:pt x="163" y="526"/>
                  </a:lnTo>
                  <a:lnTo>
                    <a:pt x="151" y="528"/>
                  </a:lnTo>
                  <a:lnTo>
                    <a:pt x="137" y="531"/>
                  </a:lnTo>
                  <a:lnTo>
                    <a:pt x="122" y="533"/>
                  </a:lnTo>
                  <a:lnTo>
                    <a:pt x="107" y="537"/>
                  </a:lnTo>
                  <a:lnTo>
                    <a:pt x="91" y="539"/>
                  </a:lnTo>
                  <a:lnTo>
                    <a:pt x="75" y="540"/>
                  </a:lnTo>
                  <a:lnTo>
                    <a:pt x="58" y="542"/>
                  </a:lnTo>
                  <a:lnTo>
                    <a:pt x="42" y="543"/>
                  </a:lnTo>
                  <a:lnTo>
                    <a:pt x="27" y="545"/>
                  </a:lnTo>
                  <a:lnTo>
                    <a:pt x="12" y="545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77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7">
              <a:extLst>
                <a:ext uri="{FF2B5EF4-FFF2-40B4-BE49-F238E27FC236}">
                  <a16:creationId xmlns:a16="http://schemas.microsoft.com/office/drawing/2014/main" id="{B3A7AEC7-F79F-5B4E-960A-56D75E401A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9" y="1370"/>
              <a:ext cx="900" cy="182"/>
            </a:xfrm>
            <a:custGeom>
              <a:avLst/>
              <a:gdLst>
                <a:gd name="T0" fmla="*/ 7 w 1816"/>
                <a:gd name="T1" fmla="*/ 0 h 379"/>
                <a:gd name="T2" fmla="*/ 0 w 1816"/>
                <a:gd name="T3" fmla="*/ 1 h 379"/>
                <a:gd name="T4" fmla="*/ 0 w 1816"/>
                <a:gd name="T5" fmla="*/ 1 h 379"/>
                <a:gd name="T6" fmla="*/ 0 w 1816"/>
                <a:gd name="T7" fmla="*/ 1 h 379"/>
                <a:gd name="T8" fmla="*/ 0 w 1816"/>
                <a:gd name="T9" fmla="*/ 1 h 379"/>
                <a:gd name="T10" fmla="*/ 0 w 1816"/>
                <a:gd name="T11" fmla="*/ 1 h 379"/>
                <a:gd name="T12" fmla="*/ 0 w 1816"/>
                <a:gd name="T13" fmla="*/ 1 h 379"/>
                <a:gd name="T14" fmla="*/ 0 w 1816"/>
                <a:gd name="T15" fmla="*/ 1 h 379"/>
                <a:gd name="T16" fmla="*/ 0 w 1816"/>
                <a:gd name="T17" fmla="*/ 1 h 379"/>
                <a:gd name="T18" fmla="*/ 0 w 1816"/>
                <a:gd name="T19" fmla="*/ 1 h 379"/>
                <a:gd name="T20" fmla="*/ 0 w 1816"/>
                <a:gd name="T21" fmla="*/ 1 h 379"/>
                <a:gd name="T22" fmla="*/ 0 w 1816"/>
                <a:gd name="T23" fmla="*/ 1 h 379"/>
                <a:gd name="T24" fmla="*/ 0 w 1816"/>
                <a:gd name="T25" fmla="*/ 1 h 379"/>
                <a:gd name="T26" fmla="*/ 0 w 1816"/>
                <a:gd name="T27" fmla="*/ 1 h 379"/>
                <a:gd name="T28" fmla="*/ 0 w 1816"/>
                <a:gd name="T29" fmla="*/ 1 h 379"/>
                <a:gd name="T30" fmla="*/ 0 w 1816"/>
                <a:gd name="T31" fmla="*/ 1 h 379"/>
                <a:gd name="T32" fmla="*/ 0 w 1816"/>
                <a:gd name="T33" fmla="*/ 1 h 379"/>
                <a:gd name="T34" fmla="*/ 0 w 1816"/>
                <a:gd name="T35" fmla="*/ 1 h 379"/>
                <a:gd name="T36" fmla="*/ 0 w 1816"/>
                <a:gd name="T37" fmla="*/ 1 h 379"/>
                <a:gd name="T38" fmla="*/ 0 w 1816"/>
                <a:gd name="T39" fmla="*/ 1 h 379"/>
                <a:gd name="T40" fmla="*/ 0 w 1816"/>
                <a:gd name="T41" fmla="*/ 1 h 379"/>
                <a:gd name="T42" fmla="*/ 0 w 1816"/>
                <a:gd name="T43" fmla="*/ 1 h 379"/>
                <a:gd name="T44" fmla="*/ 0 w 1816"/>
                <a:gd name="T45" fmla="*/ 1 h 379"/>
                <a:gd name="T46" fmla="*/ 0 w 1816"/>
                <a:gd name="T47" fmla="*/ 1 h 379"/>
                <a:gd name="T48" fmla="*/ 0 w 1816"/>
                <a:gd name="T49" fmla="*/ 1 h 379"/>
                <a:gd name="T50" fmla="*/ 0 w 1816"/>
                <a:gd name="T51" fmla="*/ 1 h 379"/>
                <a:gd name="T52" fmla="*/ 7 w 1816"/>
                <a:gd name="T53" fmla="*/ 0 h 3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16"/>
                <a:gd name="T82" fmla="*/ 0 h 379"/>
                <a:gd name="T83" fmla="*/ 1816 w 1816"/>
                <a:gd name="T84" fmla="*/ 379 h 3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16" h="379">
                  <a:moveTo>
                    <a:pt x="1816" y="0"/>
                  </a:moveTo>
                  <a:lnTo>
                    <a:pt x="177" y="294"/>
                  </a:lnTo>
                  <a:lnTo>
                    <a:pt x="126" y="307"/>
                  </a:lnTo>
                  <a:lnTo>
                    <a:pt x="87" y="320"/>
                  </a:lnTo>
                  <a:lnTo>
                    <a:pt x="56" y="335"/>
                  </a:lnTo>
                  <a:lnTo>
                    <a:pt x="33" y="347"/>
                  </a:lnTo>
                  <a:lnTo>
                    <a:pt x="17" y="360"/>
                  </a:lnTo>
                  <a:lnTo>
                    <a:pt x="7" y="369"/>
                  </a:lnTo>
                  <a:lnTo>
                    <a:pt x="1" y="376"/>
                  </a:lnTo>
                  <a:lnTo>
                    <a:pt x="0" y="379"/>
                  </a:lnTo>
                  <a:lnTo>
                    <a:pt x="1" y="377"/>
                  </a:lnTo>
                  <a:lnTo>
                    <a:pt x="4" y="376"/>
                  </a:lnTo>
                  <a:lnTo>
                    <a:pt x="10" y="373"/>
                  </a:lnTo>
                  <a:lnTo>
                    <a:pt x="17" y="369"/>
                  </a:lnTo>
                  <a:lnTo>
                    <a:pt x="25" y="365"/>
                  </a:lnTo>
                  <a:lnTo>
                    <a:pt x="35" y="360"/>
                  </a:lnTo>
                  <a:lnTo>
                    <a:pt x="47" y="354"/>
                  </a:lnTo>
                  <a:lnTo>
                    <a:pt x="61" y="349"/>
                  </a:lnTo>
                  <a:lnTo>
                    <a:pt x="75" y="343"/>
                  </a:lnTo>
                  <a:lnTo>
                    <a:pt x="88" y="337"/>
                  </a:lnTo>
                  <a:lnTo>
                    <a:pt x="104" y="331"/>
                  </a:lnTo>
                  <a:lnTo>
                    <a:pt x="119" y="326"/>
                  </a:lnTo>
                  <a:lnTo>
                    <a:pt x="136" y="321"/>
                  </a:lnTo>
                  <a:lnTo>
                    <a:pt x="152" y="318"/>
                  </a:lnTo>
                  <a:lnTo>
                    <a:pt x="168" y="314"/>
                  </a:lnTo>
                  <a:lnTo>
                    <a:pt x="184" y="31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77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AutoShape 8">
              <a:extLst>
                <a:ext uri="{FF2B5EF4-FFF2-40B4-BE49-F238E27FC236}">
                  <a16:creationId xmlns:a16="http://schemas.microsoft.com/office/drawing/2014/main" id="{2F2D7F1B-1CCC-1B41-9571-B88B952CC3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42" y="1414"/>
              <a:ext cx="825" cy="472"/>
            </a:xfrm>
            <a:custGeom>
              <a:avLst/>
              <a:gdLst>
                <a:gd name="T0" fmla="*/ 0 w 1667"/>
                <a:gd name="T1" fmla="*/ 3 h 959"/>
                <a:gd name="T2" fmla="*/ 0 w 1667"/>
                <a:gd name="T3" fmla="*/ 3 h 959"/>
                <a:gd name="T4" fmla="*/ 0 w 1667"/>
                <a:gd name="T5" fmla="*/ 3 h 959"/>
                <a:gd name="T6" fmla="*/ 1 w 1667"/>
                <a:gd name="T7" fmla="*/ 3 h 959"/>
                <a:gd name="T8" fmla="*/ 1 w 1667"/>
                <a:gd name="T9" fmla="*/ 2 h 959"/>
                <a:gd name="T10" fmla="*/ 1 w 1667"/>
                <a:gd name="T11" fmla="*/ 2 h 959"/>
                <a:gd name="T12" fmla="*/ 2 w 1667"/>
                <a:gd name="T13" fmla="*/ 2 h 959"/>
                <a:gd name="T14" fmla="*/ 2 w 1667"/>
                <a:gd name="T15" fmla="*/ 2 h 959"/>
                <a:gd name="T16" fmla="*/ 3 w 1667"/>
                <a:gd name="T17" fmla="*/ 2 h 959"/>
                <a:gd name="T18" fmla="*/ 3 w 1667"/>
                <a:gd name="T19" fmla="*/ 2 h 959"/>
                <a:gd name="T20" fmla="*/ 3 w 1667"/>
                <a:gd name="T21" fmla="*/ 1 h 959"/>
                <a:gd name="T22" fmla="*/ 3 w 1667"/>
                <a:gd name="T23" fmla="*/ 1 h 959"/>
                <a:gd name="T24" fmla="*/ 3 w 1667"/>
                <a:gd name="T25" fmla="*/ 1 h 959"/>
                <a:gd name="T26" fmla="*/ 3 w 1667"/>
                <a:gd name="T27" fmla="*/ 1 h 959"/>
                <a:gd name="T28" fmla="*/ 3 w 1667"/>
                <a:gd name="T29" fmla="*/ 1 h 959"/>
                <a:gd name="T30" fmla="*/ 4 w 1667"/>
                <a:gd name="T31" fmla="*/ 1 h 959"/>
                <a:gd name="T32" fmla="*/ 4 w 1667"/>
                <a:gd name="T33" fmla="*/ 0 h 959"/>
                <a:gd name="T34" fmla="*/ 4 w 1667"/>
                <a:gd name="T35" fmla="*/ 0 h 959"/>
                <a:gd name="T36" fmla="*/ 4 w 1667"/>
                <a:gd name="T37" fmla="*/ 0 h 959"/>
                <a:gd name="T38" fmla="*/ 4 w 1667"/>
                <a:gd name="T39" fmla="*/ 0 h 959"/>
                <a:gd name="T40" fmla="*/ 4 w 1667"/>
                <a:gd name="T41" fmla="*/ 0 h 959"/>
                <a:gd name="T42" fmla="*/ 5 w 1667"/>
                <a:gd name="T43" fmla="*/ 0 h 959"/>
                <a:gd name="T44" fmla="*/ 5 w 1667"/>
                <a:gd name="T45" fmla="*/ 0 h 959"/>
                <a:gd name="T46" fmla="*/ 5 w 1667"/>
                <a:gd name="T47" fmla="*/ 0 h 959"/>
                <a:gd name="T48" fmla="*/ 5 w 1667"/>
                <a:gd name="T49" fmla="*/ 0 h 959"/>
                <a:gd name="T50" fmla="*/ 5 w 1667"/>
                <a:gd name="T51" fmla="*/ 0 h 959"/>
                <a:gd name="T52" fmla="*/ 5 w 1667"/>
                <a:gd name="T53" fmla="*/ 0 h 959"/>
                <a:gd name="T54" fmla="*/ 5 w 1667"/>
                <a:gd name="T55" fmla="*/ 0 h 959"/>
                <a:gd name="T56" fmla="*/ 5 w 1667"/>
                <a:gd name="T57" fmla="*/ 0 h 959"/>
                <a:gd name="T58" fmla="*/ 5 w 1667"/>
                <a:gd name="T59" fmla="*/ 0 h 959"/>
                <a:gd name="T60" fmla="*/ 6 w 1667"/>
                <a:gd name="T61" fmla="*/ 0 h 959"/>
                <a:gd name="T62" fmla="*/ 6 w 1667"/>
                <a:gd name="T63" fmla="*/ 0 h 959"/>
                <a:gd name="T64" fmla="*/ 0 w 1667"/>
                <a:gd name="T65" fmla="*/ 1 h 959"/>
                <a:gd name="T66" fmla="*/ 0 w 1667"/>
                <a:gd name="T67" fmla="*/ 1 h 959"/>
                <a:gd name="T68" fmla="*/ 0 w 1667"/>
                <a:gd name="T69" fmla="*/ 1 h 959"/>
                <a:gd name="T70" fmla="*/ 0 w 1667"/>
                <a:gd name="T71" fmla="*/ 1 h 959"/>
                <a:gd name="T72" fmla="*/ 0 w 1667"/>
                <a:gd name="T73" fmla="*/ 1 h 959"/>
                <a:gd name="T74" fmla="*/ 0 w 1667"/>
                <a:gd name="T75" fmla="*/ 1 h 959"/>
                <a:gd name="T76" fmla="*/ 0 w 1667"/>
                <a:gd name="T77" fmla="*/ 1 h 959"/>
                <a:gd name="T78" fmla="*/ 0 w 1667"/>
                <a:gd name="T79" fmla="*/ 1 h 959"/>
                <a:gd name="T80" fmla="*/ 0 w 1667"/>
                <a:gd name="T81" fmla="*/ 1 h 959"/>
                <a:gd name="T82" fmla="*/ 0 w 1667"/>
                <a:gd name="T83" fmla="*/ 3 h 959"/>
                <a:gd name="T84" fmla="*/ 0 w 1667"/>
                <a:gd name="T85" fmla="*/ 3 h 959"/>
                <a:gd name="T86" fmla="*/ 0 w 1667"/>
                <a:gd name="T87" fmla="*/ 3 h 959"/>
                <a:gd name="T88" fmla="*/ 0 w 1667"/>
                <a:gd name="T89" fmla="*/ 3 h 959"/>
                <a:gd name="T90" fmla="*/ 0 w 1667"/>
                <a:gd name="T91" fmla="*/ 3 h 959"/>
                <a:gd name="T92" fmla="*/ 0 w 1667"/>
                <a:gd name="T93" fmla="*/ 3 h 959"/>
                <a:gd name="T94" fmla="*/ 0 w 1667"/>
                <a:gd name="T95" fmla="*/ 3 h 959"/>
                <a:gd name="T96" fmla="*/ 0 w 1667"/>
                <a:gd name="T97" fmla="*/ 3 h 9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7"/>
                <a:gd name="T148" fmla="*/ 0 h 959"/>
                <a:gd name="T149" fmla="*/ 1667 w 1667"/>
                <a:gd name="T150" fmla="*/ 959 h 9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7" h="959">
                  <a:moveTo>
                    <a:pt x="203" y="951"/>
                  </a:moveTo>
                  <a:lnTo>
                    <a:pt x="204" y="948"/>
                  </a:lnTo>
                  <a:lnTo>
                    <a:pt x="209" y="938"/>
                  </a:lnTo>
                  <a:lnTo>
                    <a:pt x="216" y="923"/>
                  </a:lnTo>
                  <a:lnTo>
                    <a:pt x="227" y="902"/>
                  </a:lnTo>
                  <a:lnTo>
                    <a:pt x="243" y="876"/>
                  </a:lnTo>
                  <a:lnTo>
                    <a:pt x="263" y="848"/>
                  </a:lnTo>
                  <a:lnTo>
                    <a:pt x="288" y="817"/>
                  </a:lnTo>
                  <a:lnTo>
                    <a:pt x="319" y="783"/>
                  </a:lnTo>
                  <a:lnTo>
                    <a:pt x="356" y="749"/>
                  </a:lnTo>
                  <a:lnTo>
                    <a:pt x="399" y="714"/>
                  </a:lnTo>
                  <a:lnTo>
                    <a:pt x="450" y="680"/>
                  </a:lnTo>
                  <a:lnTo>
                    <a:pt x="506" y="646"/>
                  </a:lnTo>
                  <a:lnTo>
                    <a:pt x="572" y="614"/>
                  </a:lnTo>
                  <a:lnTo>
                    <a:pt x="644" y="584"/>
                  </a:lnTo>
                  <a:lnTo>
                    <a:pt x="726" y="558"/>
                  </a:lnTo>
                  <a:lnTo>
                    <a:pt x="816" y="536"/>
                  </a:lnTo>
                  <a:lnTo>
                    <a:pt x="816" y="533"/>
                  </a:lnTo>
                  <a:lnTo>
                    <a:pt x="818" y="526"/>
                  </a:lnTo>
                  <a:lnTo>
                    <a:pt x="822" y="516"/>
                  </a:lnTo>
                  <a:lnTo>
                    <a:pt x="827" y="502"/>
                  </a:lnTo>
                  <a:lnTo>
                    <a:pt x="834" y="485"/>
                  </a:lnTo>
                  <a:lnTo>
                    <a:pt x="844" y="467"/>
                  </a:lnTo>
                  <a:lnTo>
                    <a:pt x="856" y="445"/>
                  </a:lnTo>
                  <a:lnTo>
                    <a:pt x="871" y="422"/>
                  </a:lnTo>
                  <a:lnTo>
                    <a:pt x="890" y="397"/>
                  </a:lnTo>
                  <a:lnTo>
                    <a:pt x="912" y="372"/>
                  </a:lnTo>
                  <a:lnTo>
                    <a:pt x="937" y="347"/>
                  </a:lnTo>
                  <a:lnTo>
                    <a:pt x="966" y="323"/>
                  </a:lnTo>
                  <a:lnTo>
                    <a:pt x="999" y="298"/>
                  </a:lnTo>
                  <a:lnTo>
                    <a:pt x="1037" y="275"/>
                  </a:lnTo>
                  <a:lnTo>
                    <a:pt x="1080" y="254"/>
                  </a:lnTo>
                  <a:lnTo>
                    <a:pt x="1127" y="234"/>
                  </a:lnTo>
                  <a:lnTo>
                    <a:pt x="1129" y="233"/>
                  </a:lnTo>
                  <a:lnTo>
                    <a:pt x="1136" y="232"/>
                  </a:lnTo>
                  <a:lnTo>
                    <a:pt x="1148" y="228"/>
                  </a:lnTo>
                  <a:lnTo>
                    <a:pt x="1162" y="225"/>
                  </a:lnTo>
                  <a:lnTo>
                    <a:pt x="1179" y="221"/>
                  </a:lnTo>
                  <a:lnTo>
                    <a:pt x="1200" y="218"/>
                  </a:lnTo>
                  <a:lnTo>
                    <a:pt x="1223" y="214"/>
                  </a:lnTo>
                  <a:lnTo>
                    <a:pt x="1247" y="211"/>
                  </a:lnTo>
                  <a:lnTo>
                    <a:pt x="1272" y="209"/>
                  </a:lnTo>
                  <a:lnTo>
                    <a:pt x="1298" y="206"/>
                  </a:lnTo>
                  <a:lnTo>
                    <a:pt x="1324" y="206"/>
                  </a:lnTo>
                  <a:lnTo>
                    <a:pt x="1351" y="207"/>
                  </a:lnTo>
                  <a:lnTo>
                    <a:pt x="1376" y="211"/>
                  </a:lnTo>
                  <a:lnTo>
                    <a:pt x="1401" y="216"/>
                  </a:lnTo>
                  <a:lnTo>
                    <a:pt x="1424" y="224"/>
                  </a:lnTo>
                  <a:lnTo>
                    <a:pt x="1445" y="234"/>
                  </a:lnTo>
                  <a:lnTo>
                    <a:pt x="1446" y="232"/>
                  </a:lnTo>
                  <a:lnTo>
                    <a:pt x="1447" y="225"/>
                  </a:lnTo>
                  <a:lnTo>
                    <a:pt x="1451" y="214"/>
                  </a:lnTo>
                  <a:lnTo>
                    <a:pt x="1455" y="202"/>
                  </a:lnTo>
                  <a:lnTo>
                    <a:pt x="1462" y="186"/>
                  </a:lnTo>
                  <a:lnTo>
                    <a:pt x="1470" y="167"/>
                  </a:lnTo>
                  <a:lnTo>
                    <a:pt x="1481" y="148"/>
                  </a:lnTo>
                  <a:lnTo>
                    <a:pt x="1492" y="127"/>
                  </a:lnTo>
                  <a:lnTo>
                    <a:pt x="1506" y="106"/>
                  </a:lnTo>
                  <a:lnTo>
                    <a:pt x="1522" y="85"/>
                  </a:lnTo>
                  <a:lnTo>
                    <a:pt x="1541" y="66"/>
                  </a:lnTo>
                  <a:lnTo>
                    <a:pt x="1561" y="47"/>
                  </a:lnTo>
                  <a:lnTo>
                    <a:pt x="1585" y="31"/>
                  </a:lnTo>
                  <a:lnTo>
                    <a:pt x="1610" y="17"/>
                  </a:lnTo>
                  <a:lnTo>
                    <a:pt x="1638" y="7"/>
                  </a:lnTo>
                  <a:lnTo>
                    <a:pt x="1667" y="0"/>
                  </a:lnTo>
                  <a:lnTo>
                    <a:pt x="176" y="279"/>
                  </a:lnTo>
                  <a:lnTo>
                    <a:pt x="174" y="279"/>
                  </a:lnTo>
                  <a:lnTo>
                    <a:pt x="167" y="279"/>
                  </a:lnTo>
                  <a:lnTo>
                    <a:pt x="157" y="280"/>
                  </a:lnTo>
                  <a:lnTo>
                    <a:pt x="143" y="282"/>
                  </a:lnTo>
                  <a:lnTo>
                    <a:pt x="128" y="285"/>
                  </a:lnTo>
                  <a:lnTo>
                    <a:pt x="111" y="289"/>
                  </a:lnTo>
                  <a:lnTo>
                    <a:pt x="92" y="296"/>
                  </a:lnTo>
                  <a:lnTo>
                    <a:pt x="74" y="304"/>
                  </a:lnTo>
                  <a:lnTo>
                    <a:pt x="57" y="315"/>
                  </a:lnTo>
                  <a:lnTo>
                    <a:pt x="41" y="327"/>
                  </a:lnTo>
                  <a:lnTo>
                    <a:pt x="26" y="343"/>
                  </a:lnTo>
                  <a:lnTo>
                    <a:pt x="14" y="362"/>
                  </a:lnTo>
                  <a:lnTo>
                    <a:pt x="5" y="385"/>
                  </a:lnTo>
                  <a:lnTo>
                    <a:pt x="0" y="410"/>
                  </a:lnTo>
                  <a:lnTo>
                    <a:pt x="0" y="440"/>
                  </a:lnTo>
                  <a:lnTo>
                    <a:pt x="6" y="475"/>
                  </a:lnTo>
                  <a:lnTo>
                    <a:pt x="7" y="836"/>
                  </a:lnTo>
                  <a:lnTo>
                    <a:pt x="7" y="838"/>
                  </a:lnTo>
                  <a:lnTo>
                    <a:pt x="6" y="843"/>
                  </a:lnTo>
                  <a:lnTo>
                    <a:pt x="5" y="851"/>
                  </a:lnTo>
                  <a:lnTo>
                    <a:pt x="4" y="860"/>
                  </a:lnTo>
                  <a:lnTo>
                    <a:pt x="5" y="872"/>
                  </a:lnTo>
                  <a:lnTo>
                    <a:pt x="6" y="885"/>
                  </a:lnTo>
                  <a:lnTo>
                    <a:pt x="9" y="897"/>
                  </a:lnTo>
                  <a:lnTo>
                    <a:pt x="15" y="911"/>
                  </a:lnTo>
                  <a:lnTo>
                    <a:pt x="23" y="924"/>
                  </a:lnTo>
                  <a:lnTo>
                    <a:pt x="36" y="934"/>
                  </a:lnTo>
                  <a:lnTo>
                    <a:pt x="51" y="944"/>
                  </a:lnTo>
                  <a:lnTo>
                    <a:pt x="72" y="952"/>
                  </a:lnTo>
                  <a:lnTo>
                    <a:pt x="96" y="957"/>
                  </a:lnTo>
                  <a:lnTo>
                    <a:pt x="126" y="959"/>
                  </a:lnTo>
                  <a:lnTo>
                    <a:pt x="161" y="957"/>
                  </a:lnTo>
                  <a:lnTo>
                    <a:pt x="203" y="951"/>
                  </a:lnTo>
                  <a:close/>
                </a:path>
              </a:pathLst>
            </a:custGeom>
            <a:solidFill>
              <a:srgbClr val="B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AutoShape 9">
              <a:extLst>
                <a:ext uri="{FF2B5EF4-FFF2-40B4-BE49-F238E27FC236}">
                  <a16:creationId xmlns:a16="http://schemas.microsoft.com/office/drawing/2014/main" id="{1F8394F3-41EB-2541-A75D-3DFDC1F252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6" y="1397"/>
              <a:ext cx="331" cy="325"/>
            </a:xfrm>
            <a:custGeom>
              <a:avLst/>
              <a:gdLst>
                <a:gd name="T0" fmla="*/ 2 w 677"/>
                <a:gd name="T1" fmla="*/ 0 h 665"/>
                <a:gd name="T2" fmla="*/ 2 w 677"/>
                <a:gd name="T3" fmla="*/ 0 h 665"/>
                <a:gd name="T4" fmla="*/ 0 w 677"/>
                <a:gd name="T5" fmla="*/ 2 h 665"/>
                <a:gd name="T6" fmla="*/ 2 w 677"/>
                <a:gd name="T7" fmla="*/ 0 h 6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7"/>
                <a:gd name="T13" fmla="*/ 0 h 665"/>
                <a:gd name="T14" fmla="*/ 677 w 677"/>
                <a:gd name="T15" fmla="*/ 665 h 6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7" h="665">
                  <a:moveTo>
                    <a:pt x="574" y="19"/>
                  </a:moveTo>
                  <a:lnTo>
                    <a:pt x="677" y="0"/>
                  </a:lnTo>
                  <a:lnTo>
                    <a:pt x="0" y="665"/>
                  </a:lnTo>
                  <a:lnTo>
                    <a:pt x="574" y="19"/>
                  </a:lnTo>
                  <a:close/>
                </a:path>
              </a:pathLst>
            </a:custGeom>
            <a:solidFill>
              <a:srgbClr val="B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AutoShape 10">
              <a:extLst>
                <a:ext uri="{FF2B5EF4-FFF2-40B4-BE49-F238E27FC236}">
                  <a16:creationId xmlns:a16="http://schemas.microsoft.com/office/drawing/2014/main" id="{245B9C0D-952C-134C-9511-B5DD0E06AE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8" y="1477"/>
              <a:ext cx="458" cy="396"/>
            </a:xfrm>
            <a:custGeom>
              <a:avLst/>
              <a:gdLst>
                <a:gd name="T0" fmla="*/ 3 w 932"/>
                <a:gd name="T1" fmla="*/ 0 h 808"/>
                <a:gd name="T2" fmla="*/ 1 w 932"/>
                <a:gd name="T3" fmla="*/ 0 h 808"/>
                <a:gd name="T4" fmla="*/ 0 w 932"/>
                <a:gd name="T5" fmla="*/ 3 h 808"/>
                <a:gd name="T6" fmla="*/ 3 w 932"/>
                <a:gd name="T7" fmla="*/ 0 h 8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2"/>
                <a:gd name="T13" fmla="*/ 0 h 808"/>
                <a:gd name="T14" fmla="*/ 932 w 932"/>
                <a:gd name="T15" fmla="*/ 808 h 8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2" h="808">
                  <a:moveTo>
                    <a:pt x="932" y="0"/>
                  </a:moveTo>
                  <a:lnTo>
                    <a:pt x="426" y="96"/>
                  </a:lnTo>
                  <a:lnTo>
                    <a:pt x="0" y="808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AutoShape 11">
              <a:extLst>
                <a:ext uri="{FF2B5EF4-FFF2-40B4-BE49-F238E27FC236}">
                  <a16:creationId xmlns:a16="http://schemas.microsoft.com/office/drawing/2014/main" id="{E7B49BCC-A2EF-A14F-B150-27F31E645E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88" y="1096"/>
              <a:ext cx="170" cy="240"/>
            </a:xfrm>
            <a:custGeom>
              <a:avLst/>
              <a:gdLst>
                <a:gd name="T0" fmla="*/ 0 w 356"/>
                <a:gd name="T1" fmla="*/ 0 h 496"/>
                <a:gd name="T2" fmla="*/ 0 w 356"/>
                <a:gd name="T3" fmla="*/ 0 h 496"/>
                <a:gd name="T4" fmla="*/ 0 w 356"/>
                <a:gd name="T5" fmla="*/ 0 h 496"/>
                <a:gd name="T6" fmla="*/ 0 w 356"/>
                <a:gd name="T7" fmla="*/ 0 h 496"/>
                <a:gd name="T8" fmla="*/ 0 w 356"/>
                <a:gd name="T9" fmla="*/ 0 h 496"/>
                <a:gd name="T10" fmla="*/ 0 w 356"/>
                <a:gd name="T11" fmla="*/ 0 h 496"/>
                <a:gd name="T12" fmla="*/ 0 w 356"/>
                <a:gd name="T13" fmla="*/ 0 h 496"/>
                <a:gd name="T14" fmla="*/ 0 w 356"/>
                <a:gd name="T15" fmla="*/ 0 h 496"/>
                <a:gd name="T16" fmla="*/ 0 w 356"/>
                <a:gd name="T17" fmla="*/ 1 h 496"/>
                <a:gd name="T18" fmla="*/ 0 w 356"/>
                <a:gd name="T19" fmla="*/ 1 h 496"/>
                <a:gd name="T20" fmla="*/ 0 w 356"/>
                <a:gd name="T21" fmla="*/ 1 h 496"/>
                <a:gd name="T22" fmla="*/ 0 w 356"/>
                <a:gd name="T23" fmla="*/ 1 h 496"/>
                <a:gd name="T24" fmla="*/ 0 w 356"/>
                <a:gd name="T25" fmla="*/ 1 h 496"/>
                <a:gd name="T26" fmla="*/ 0 w 356"/>
                <a:gd name="T27" fmla="*/ 1 h 496"/>
                <a:gd name="T28" fmla="*/ 1 w 356"/>
                <a:gd name="T29" fmla="*/ 1 h 496"/>
                <a:gd name="T30" fmla="*/ 1 w 356"/>
                <a:gd name="T31" fmla="*/ 1 h 496"/>
                <a:gd name="T32" fmla="*/ 1 w 356"/>
                <a:gd name="T33" fmla="*/ 1 h 496"/>
                <a:gd name="T34" fmla="*/ 1 w 356"/>
                <a:gd name="T35" fmla="*/ 1 h 496"/>
                <a:gd name="T36" fmla="*/ 1 w 356"/>
                <a:gd name="T37" fmla="*/ 1 h 496"/>
                <a:gd name="T38" fmla="*/ 1 w 356"/>
                <a:gd name="T39" fmla="*/ 1 h 496"/>
                <a:gd name="T40" fmla="*/ 1 w 356"/>
                <a:gd name="T41" fmla="*/ 1 h 496"/>
                <a:gd name="T42" fmla="*/ 1 w 356"/>
                <a:gd name="T43" fmla="*/ 1 h 496"/>
                <a:gd name="T44" fmla="*/ 1 w 356"/>
                <a:gd name="T45" fmla="*/ 1 h 496"/>
                <a:gd name="T46" fmla="*/ 1 w 356"/>
                <a:gd name="T47" fmla="*/ 1 h 496"/>
                <a:gd name="T48" fmla="*/ 1 w 356"/>
                <a:gd name="T49" fmla="*/ 1 h 496"/>
                <a:gd name="T50" fmla="*/ 0 w 356"/>
                <a:gd name="T51" fmla="*/ 0 h 496"/>
                <a:gd name="T52" fmla="*/ 0 w 356"/>
                <a:gd name="T53" fmla="*/ 0 h 496"/>
                <a:gd name="T54" fmla="*/ 0 w 356"/>
                <a:gd name="T55" fmla="*/ 0 h 496"/>
                <a:gd name="T56" fmla="*/ 0 w 356"/>
                <a:gd name="T57" fmla="*/ 0 h 496"/>
                <a:gd name="T58" fmla="*/ 0 w 356"/>
                <a:gd name="T59" fmla="*/ 0 h 496"/>
                <a:gd name="T60" fmla="*/ 0 w 356"/>
                <a:gd name="T61" fmla="*/ 0 h 496"/>
                <a:gd name="T62" fmla="*/ 0 w 356"/>
                <a:gd name="T63" fmla="*/ 0 h 496"/>
                <a:gd name="T64" fmla="*/ 0 w 356"/>
                <a:gd name="T65" fmla="*/ 0 h 496"/>
                <a:gd name="T66" fmla="*/ 0 w 356"/>
                <a:gd name="T67" fmla="*/ 0 h 496"/>
                <a:gd name="T68" fmla="*/ 0 w 356"/>
                <a:gd name="T69" fmla="*/ 0 h 496"/>
                <a:gd name="T70" fmla="*/ 0 w 356"/>
                <a:gd name="T71" fmla="*/ 0 h 496"/>
                <a:gd name="T72" fmla="*/ 0 w 356"/>
                <a:gd name="T73" fmla="*/ 0 h 496"/>
                <a:gd name="T74" fmla="*/ 0 w 356"/>
                <a:gd name="T75" fmla="*/ 0 h 496"/>
                <a:gd name="T76" fmla="*/ 0 w 356"/>
                <a:gd name="T77" fmla="*/ 0 h 496"/>
                <a:gd name="T78" fmla="*/ 0 w 356"/>
                <a:gd name="T79" fmla="*/ 0 h 496"/>
                <a:gd name="T80" fmla="*/ 0 w 356"/>
                <a:gd name="T81" fmla="*/ 0 h 496"/>
                <a:gd name="T82" fmla="*/ 0 w 356"/>
                <a:gd name="T83" fmla="*/ 0 h 4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496"/>
                <a:gd name="T128" fmla="*/ 356 w 356"/>
                <a:gd name="T129" fmla="*/ 496 h 4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496">
                  <a:moveTo>
                    <a:pt x="0" y="127"/>
                  </a:moveTo>
                  <a:lnTo>
                    <a:pt x="3" y="131"/>
                  </a:lnTo>
                  <a:lnTo>
                    <a:pt x="9" y="140"/>
                  </a:lnTo>
                  <a:lnTo>
                    <a:pt x="20" y="155"/>
                  </a:lnTo>
                  <a:lnTo>
                    <a:pt x="34" y="175"/>
                  </a:lnTo>
                  <a:lnTo>
                    <a:pt x="51" y="199"/>
                  </a:lnTo>
                  <a:lnTo>
                    <a:pt x="71" y="225"/>
                  </a:lnTo>
                  <a:lnTo>
                    <a:pt x="91" y="254"/>
                  </a:lnTo>
                  <a:lnTo>
                    <a:pt x="115" y="285"/>
                  </a:lnTo>
                  <a:lnTo>
                    <a:pt x="140" y="317"/>
                  </a:lnTo>
                  <a:lnTo>
                    <a:pt x="164" y="349"/>
                  </a:lnTo>
                  <a:lnTo>
                    <a:pt x="189" y="380"/>
                  </a:lnTo>
                  <a:lnTo>
                    <a:pt x="215" y="408"/>
                  </a:lnTo>
                  <a:lnTo>
                    <a:pt x="239" y="436"/>
                  </a:lnTo>
                  <a:lnTo>
                    <a:pt x="262" y="460"/>
                  </a:lnTo>
                  <a:lnTo>
                    <a:pt x="283" y="480"/>
                  </a:lnTo>
                  <a:lnTo>
                    <a:pt x="302" y="496"/>
                  </a:lnTo>
                  <a:lnTo>
                    <a:pt x="304" y="495"/>
                  </a:lnTo>
                  <a:lnTo>
                    <a:pt x="311" y="490"/>
                  </a:lnTo>
                  <a:lnTo>
                    <a:pt x="321" y="482"/>
                  </a:lnTo>
                  <a:lnTo>
                    <a:pt x="331" y="469"/>
                  </a:lnTo>
                  <a:lnTo>
                    <a:pt x="340" y="452"/>
                  </a:lnTo>
                  <a:lnTo>
                    <a:pt x="349" y="429"/>
                  </a:lnTo>
                  <a:lnTo>
                    <a:pt x="355" y="399"/>
                  </a:lnTo>
                  <a:lnTo>
                    <a:pt x="356" y="363"/>
                  </a:lnTo>
                  <a:lnTo>
                    <a:pt x="249" y="39"/>
                  </a:lnTo>
                  <a:lnTo>
                    <a:pt x="249" y="36"/>
                  </a:lnTo>
                  <a:lnTo>
                    <a:pt x="247" y="31"/>
                  </a:lnTo>
                  <a:lnTo>
                    <a:pt x="243" y="23"/>
                  </a:lnTo>
                  <a:lnTo>
                    <a:pt x="236" y="15"/>
                  </a:lnTo>
                  <a:lnTo>
                    <a:pt x="226" y="7"/>
                  </a:lnTo>
                  <a:lnTo>
                    <a:pt x="211" y="2"/>
                  </a:lnTo>
                  <a:lnTo>
                    <a:pt x="192" y="0"/>
                  </a:lnTo>
                  <a:lnTo>
                    <a:pt x="165" y="3"/>
                  </a:lnTo>
                  <a:lnTo>
                    <a:pt x="159" y="7"/>
                  </a:lnTo>
                  <a:lnTo>
                    <a:pt x="142" y="17"/>
                  </a:lnTo>
                  <a:lnTo>
                    <a:pt x="119" y="32"/>
                  </a:lnTo>
                  <a:lnTo>
                    <a:pt x="91" y="50"/>
                  </a:lnTo>
                  <a:lnTo>
                    <a:pt x="62" y="71"/>
                  </a:lnTo>
                  <a:lnTo>
                    <a:pt x="36" y="92"/>
                  </a:lnTo>
                  <a:lnTo>
                    <a:pt x="14" y="11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B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utoShape 12">
              <a:extLst>
                <a:ext uri="{FF2B5EF4-FFF2-40B4-BE49-F238E27FC236}">
                  <a16:creationId xmlns:a16="http://schemas.microsoft.com/office/drawing/2014/main" id="{7902FB3E-DBB6-044A-9B66-396C72F30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88" y="1096"/>
              <a:ext cx="109" cy="221"/>
            </a:xfrm>
            <a:custGeom>
              <a:avLst/>
              <a:gdLst>
                <a:gd name="T0" fmla="*/ 0 w 234"/>
                <a:gd name="T1" fmla="*/ 0 h 459"/>
                <a:gd name="T2" fmla="*/ 0 w 234"/>
                <a:gd name="T3" fmla="*/ 0 h 459"/>
                <a:gd name="T4" fmla="*/ 0 w 234"/>
                <a:gd name="T5" fmla="*/ 0 h 459"/>
                <a:gd name="T6" fmla="*/ 0 w 234"/>
                <a:gd name="T7" fmla="*/ 0 h 459"/>
                <a:gd name="T8" fmla="*/ 0 w 234"/>
                <a:gd name="T9" fmla="*/ 0 h 459"/>
                <a:gd name="T10" fmla="*/ 0 w 234"/>
                <a:gd name="T11" fmla="*/ 0 h 459"/>
                <a:gd name="T12" fmla="*/ 0 w 234"/>
                <a:gd name="T13" fmla="*/ 0 h 459"/>
                <a:gd name="T14" fmla="*/ 0 w 234"/>
                <a:gd name="T15" fmla="*/ 0 h 459"/>
                <a:gd name="T16" fmla="*/ 0 w 234"/>
                <a:gd name="T17" fmla="*/ 0 h 459"/>
                <a:gd name="T18" fmla="*/ 0 w 234"/>
                <a:gd name="T19" fmla="*/ 1 h 459"/>
                <a:gd name="T20" fmla="*/ 0 w 234"/>
                <a:gd name="T21" fmla="*/ 1 h 459"/>
                <a:gd name="T22" fmla="*/ 0 w 234"/>
                <a:gd name="T23" fmla="*/ 1 h 459"/>
                <a:gd name="T24" fmla="*/ 0 w 234"/>
                <a:gd name="T25" fmla="*/ 1 h 459"/>
                <a:gd name="T26" fmla="*/ 0 w 234"/>
                <a:gd name="T27" fmla="*/ 1 h 459"/>
                <a:gd name="T28" fmla="*/ 0 w 234"/>
                <a:gd name="T29" fmla="*/ 1 h 459"/>
                <a:gd name="T30" fmla="*/ 0 w 234"/>
                <a:gd name="T31" fmla="*/ 1 h 459"/>
                <a:gd name="T32" fmla="*/ 0 w 234"/>
                <a:gd name="T33" fmla="*/ 1 h 459"/>
                <a:gd name="T34" fmla="*/ 0 w 234"/>
                <a:gd name="T35" fmla="*/ 1 h 459"/>
                <a:gd name="T36" fmla="*/ 0 w 234"/>
                <a:gd name="T37" fmla="*/ 0 h 4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459"/>
                <a:gd name="T59" fmla="*/ 234 w 234"/>
                <a:gd name="T60" fmla="*/ 459 h 4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459">
                  <a:moveTo>
                    <a:pt x="0" y="33"/>
                  </a:moveTo>
                  <a:lnTo>
                    <a:pt x="5" y="29"/>
                  </a:lnTo>
                  <a:lnTo>
                    <a:pt x="17" y="21"/>
                  </a:lnTo>
                  <a:lnTo>
                    <a:pt x="34" y="11"/>
                  </a:lnTo>
                  <a:lnTo>
                    <a:pt x="55" y="4"/>
                  </a:lnTo>
                  <a:lnTo>
                    <a:pt x="78" y="0"/>
                  </a:lnTo>
                  <a:lnTo>
                    <a:pt x="99" y="6"/>
                  </a:lnTo>
                  <a:lnTo>
                    <a:pt x="120" y="22"/>
                  </a:lnTo>
                  <a:lnTo>
                    <a:pt x="136" y="55"/>
                  </a:lnTo>
                  <a:lnTo>
                    <a:pt x="225" y="311"/>
                  </a:lnTo>
                  <a:lnTo>
                    <a:pt x="226" y="316"/>
                  </a:lnTo>
                  <a:lnTo>
                    <a:pt x="229" y="329"/>
                  </a:lnTo>
                  <a:lnTo>
                    <a:pt x="232" y="347"/>
                  </a:lnTo>
                  <a:lnTo>
                    <a:pt x="234" y="370"/>
                  </a:lnTo>
                  <a:lnTo>
                    <a:pt x="234" y="394"/>
                  </a:lnTo>
                  <a:lnTo>
                    <a:pt x="232" y="418"/>
                  </a:lnTo>
                  <a:lnTo>
                    <a:pt x="226" y="440"/>
                  </a:lnTo>
                  <a:lnTo>
                    <a:pt x="216" y="45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4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AutoShape 13">
              <a:extLst>
                <a:ext uri="{FF2B5EF4-FFF2-40B4-BE49-F238E27FC236}">
                  <a16:creationId xmlns:a16="http://schemas.microsoft.com/office/drawing/2014/main" id="{2192A730-B428-7F4A-874E-C971152D1D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57" y="1355"/>
              <a:ext cx="138" cy="68"/>
            </a:xfrm>
            <a:custGeom>
              <a:avLst/>
              <a:gdLst>
                <a:gd name="T0" fmla="*/ 0 w 293"/>
                <a:gd name="T1" fmla="*/ 0 h 153"/>
                <a:gd name="T2" fmla="*/ 0 w 293"/>
                <a:gd name="T3" fmla="*/ 0 h 153"/>
                <a:gd name="T4" fmla="*/ 0 w 293"/>
                <a:gd name="T5" fmla="*/ 0 h 153"/>
                <a:gd name="T6" fmla="*/ 0 w 293"/>
                <a:gd name="T7" fmla="*/ 0 h 153"/>
                <a:gd name="T8" fmla="*/ 0 w 293"/>
                <a:gd name="T9" fmla="*/ 0 h 153"/>
                <a:gd name="T10" fmla="*/ 0 w 293"/>
                <a:gd name="T11" fmla="*/ 0 h 153"/>
                <a:gd name="T12" fmla="*/ 0 w 293"/>
                <a:gd name="T13" fmla="*/ 0 h 153"/>
                <a:gd name="T14" fmla="*/ 0 w 293"/>
                <a:gd name="T15" fmla="*/ 0 h 153"/>
                <a:gd name="T16" fmla="*/ 0 w 293"/>
                <a:gd name="T17" fmla="*/ 0 h 153"/>
                <a:gd name="T18" fmla="*/ 1 w 293"/>
                <a:gd name="T19" fmla="*/ 0 h 153"/>
                <a:gd name="T20" fmla="*/ 0 w 293"/>
                <a:gd name="T21" fmla="*/ 0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3"/>
                <a:gd name="T34" fmla="*/ 0 h 153"/>
                <a:gd name="T35" fmla="*/ 293 w 293"/>
                <a:gd name="T36" fmla="*/ 153 h 1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3" h="153">
                  <a:moveTo>
                    <a:pt x="0" y="19"/>
                  </a:moveTo>
                  <a:lnTo>
                    <a:pt x="4" y="17"/>
                  </a:lnTo>
                  <a:lnTo>
                    <a:pt x="13" y="12"/>
                  </a:lnTo>
                  <a:lnTo>
                    <a:pt x="28" y="7"/>
                  </a:lnTo>
                  <a:lnTo>
                    <a:pt x="47" y="2"/>
                  </a:lnTo>
                  <a:lnTo>
                    <a:pt x="72" y="0"/>
                  </a:lnTo>
                  <a:lnTo>
                    <a:pt x="97" y="1"/>
                  </a:lnTo>
                  <a:lnTo>
                    <a:pt x="126" y="9"/>
                  </a:lnTo>
                  <a:lnTo>
                    <a:pt x="156" y="24"/>
                  </a:lnTo>
                  <a:lnTo>
                    <a:pt x="293" y="15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1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AutoShape 14">
              <a:extLst>
                <a:ext uri="{FF2B5EF4-FFF2-40B4-BE49-F238E27FC236}">
                  <a16:creationId xmlns:a16="http://schemas.microsoft.com/office/drawing/2014/main" id="{38C5F4E8-D913-2544-A0BC-C58F163A44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1536"/>
              <a:ext cx="172" cy="206"/>
            </a:xfrm>
            <a:custGeom>
              <a:avLst/>
              <a:gdLst>
                <a:gd name="T0" fmla="*/ 1 w 361"/>
                <a:gd name="T1" fmla="*/ 0 h 428"/>
                <a:gd name="T2" fmla="*/ 0 w 361"/>
                <a:gd name="T3" fmla="*/ 0 h 428"/>
                <a:gd name="T4" fmla="*/ 0 w 361"/>
                <a:gd name="T5" fmla="*/ 0 h 428"/>
                <a:gd name="T6" fmla="*/ 0 w 361"/>
                <a:gd name="T7" fmla="*/ 0 h 428"/>
                <a:gd name="T8" fmla="*/ 0 w 361"/>
                <a:gd name="T9" fmla="*/ 0 h 428"/>
                <a:gd name="T10" fmla="*/ 0 w 361"/>
                <a:gd name="T11" fmla="*/ 0 h 428"/>
                <a:gd name="T12" fmla="*/ 0 w 361"/>
                <a:gd name="T13" fmla="*/ 0 h 428"/>
                <a:gd name="T14" fmla="*/ 0 w 361"/>
                <a:gd name="T15" fmla="*/ 0 h 428"/>
                <a:gd name="T16" fmla="*/ 0 w 361"/>
                <a:gd name="T17" fmla="*/ 0 h 428"/>
                <a:gd name="T18" fmla="*/ 0 w 361"/>
                <a:gd name="T19" fmla="*/ 0 h 428"/>
                <a:gd name="T20" fmla="*/ 0 w 361"/>
                <a:gd name="T21" fmla="*/ 1 h 428"/>
                <a:gd name="T22" fmla="*/ 0 w 361"/>
                <a:gd name="T23" fmla="*/ 1 h 428"/>
                <a:gd name="T24" fmla="*/ 0 w 361"/>
                <a:gd name="T25" fmla="*/ 1 h 428"/>
                <a:gd name="T26" fmla="*/ 0 w 361"/>
                <a:gd name="T27" fmla="*/ 1 h 428"/>
                <a:gd name="T28" fmla="*/ 0 w 361"/>
                <a:gd name="T29" fmla="*/ 1 h 428"/>
                <a:gd name="T30" fmla="*/ 0 w 361"/>
                <a:gd name="T31" fmla="*/ 1 h 428"/>
                <a:gd name="T32" fmla="*/ 0 w 361"/>
                <a:gd name="T33" fmla="*/ 1 h 428"/>
                <a:gd name="T34" fmla="*/ 0 w 361"/>
                <a:gd name="T35" fmla="*/ 1 h 428"/>
                <a:gd name="T36" fmla="*/ 0 w 361"/>
                <a:gd name="T37" fmla="*/ 1 h 428"/>
                <a:gd name="T38" fmla="*/ 0 w 361"/>
                <a:gd name="T39" fmla="*/ 0 h 428"/>
                <a:gd name="T40" fmla="*/ 0 w 361"/>
                <a:gd name="T41" fmla="*/ 0 h 428"/>
                <a:gd name="T42" fmla="*/ 0 w 361"/>
                <a:gd name="T43" fmla="*/ 0 h 428"/>
                <a:gd name="T44" fmla="*/ 0 w 361"/>
                <a:gd name="T45" fmla="*/ 0 h 428"/>
                <a:gd name="T46" fmla="*/ 0 w 361"/>
                <a:gd name="T47" fmla="*/ 0 h 428"/>
                <a:gd name="T48" fmla="*/ 0 w 361"/>
                <a:gd name="T49" fmla="*/ 0 h 428"/>
                <a:gd name="T50" fmla="*/ 1 w 361"/>
                <a:gd name="T51" fmla="*/ 0 h 428"/>
                <a:gd name="T52" fmla="*/ 1 w 361"/>
                <a:gd name="T53" fmla="*/ 0 h 4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1"/>
                <a:gd name="T82" fmla="*/ 0 h 428"/>
                <a:gd name="T83" fmla="*/ 361 w 361"/>
                <a:gd name="T84" fmla="*/ 428 h 4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1" h="428">
                  <a:moveTo>
                    <a:pt x="361" y="0"/>
                  </a:moveTo>
                  <a:lnTo>
                    <a:pt x="165" y="31"/>
                  </a:lnTo>
                  <a:lnTo>
                    <a:pt x="158" y="31"/>
                  </a:lnTo>
                  <a:lnTo>
                    <a:pt x="138" y="35"/>
                  </a:lnTo>
                  <a:lnTo>
                    <a:pt x="112" y="42"/>
                  </a:lnTo>
                  <a:lnTo>
                    <a:pt x="81" y="54"/>
                  </a:lnTo>
                  <a:lnTo>
                    <a:pt x="51" y="74"/>
                  </a:lnTo>
                  <a:lnTo>
                    <a:pt x="24" y="104"/>
                  </a:lnTo>
                  <a:lnTo>
                    <a:pt x="6" y="145"/>
                  </a:lnTo>
                  <a:lnTo>
                    <a:pt x="0" y="200"/>
                  </a:lnTo>
                  <a:lnTo>
                    <a:pt x="5" y="428"/>
                  </a:lnTo>
                  <a:lnTo>
                    <a:pt x="6" y="424"/>
                  </a:lnTo>
                  <a:lnTo>
                    <a:pt x="7" y="415"/>
                  </a:lnTo>
                  <a:lnTo>
                    <a:pt x="12" y="399"/>
                  </a:lnTo>
                  <a:lnTo>
                    <a:pt x="17" y="379"/>
                  </a:lnTo>
                  <a:lnTo>
                    <a:pt x="25" y="354"/>
                  </a:lnTo>
                  <a:lnTo>
                    <a:pt x="36" y="326"/>
                  </a:lnTo>
                  <a:lnTo>
                    <a:pt x="50" y="295"/>
                  </a:lnTo>
                  <a:lnTo>
                    <a:pt x="67" y="262"/>
                  </a:lnTo>
                  <a:lnTo>
                    <a:pt x="88" y="227"/>
                  </a:lnTo>
                  <a:lnTo>
                    <a:pt x="113" y="191"/>
                  </a:lnTo>
                  <a:lnTo>
                    <a:pt x="142" y="156"/>
                  </a:lnTo>
                  <a:lnTo>
                    <a:pt x="175" y="121"/>
                  </a:lnTo>
                  <a:lnTo>
                    <a:pt x="213" y="87"/>
                  </a:lnTo>
                  <a:lnTo>
                    <a:pt x="257" y="56"/>
                  </a:lnTo>
                  <a:lnTo>
                    <a:pt x="307" y="2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96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utoShape 15">
              <a:extLst>
                <a:ext uri="{FF2B5EF4-FFF2-40B4-BE49-F238E27FC236}">
                  <a16:creationId xmlns:a16="http://schemas.microsoft.com/office/drawing/2014/main" id="{17E8EC39-BC8F-284A-8E58-CFC210BE64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71" y="1427"/>
              <a:ext cx="34" cy="187"/>
            </a:xfrm>
            <a:custGeom>
              <a:avLst/>
              <a:gdLst>
                <a:gd name="T0" fmla="*/ 0 w 86"/>
                <a:gd name="T1" fmla="*/ 1 h 389"/>
                <a:gd name="T2" fmla="*/ 0 w 86"/>
                <a:gd name="T3" fmla="*/ 1 h 389"/>
                <a:gd name="T4" fmla="*/ 0 w 86"/>
                <a:gd name="T5" fmla="*/ 1 h 389"/>
                <a:gd name="T6" fmla="*/ 0 w 86"/>
                <a:gd name="T7" fmla="*/ 1 h 389"/>
                <a:gd name="T8" fmla="*/ 0 w 86"/>
                <a:gd name="T9" fmla="*/ 1 h 389"/>
                <a:gd name="T10" fmla="*/ 0 w 86"/>
                <a:gd name="T11" fmla="*/ 1 h 389"/>
                <a:gd name="T12" fmla="*/ 0 w 86"/>
                <a:gd name="T13" fmla="*/ 1 h 389"/>
                <a:gd name="T14" fmla="*/ 0 w 86"/>
                <a:gd name="T15" fmla="*/ 1 h 389"/>
                <a:gd name="T16" fmla="*/ 0 w 86"/>
                <a:gd name="T17" fmla="*/ 1 h 389"/>
                <a:gd name="T18" fmla="*/ 0 w 86"/>
                <a:gd name="T19" fmla="*/ 0 h 389"/>
                <a:gd name="T20" fmla="*/ 0 w 86"/>
                <a:gd name="T21" fmla="*/ 0 h 389"/>
                <a:gd name="T22" fmla="*/ 0 w 86"/>
                <a:gd name="T23" fmla="*/ 1 h 389"/>
                <a:gd name="T24" fmla="*/ 0 w 86"/>
                <a:gd name="T25" fmla="*/ 1 h 389"/>
                <a:gd name="T26" fmla="*/ 0 w 86"/>
                <a:gd name="T27" fmla="*/ 1 h 389"/>
                <a:gd name="T28" fmla="*/ 0 w 86"/>
                <a:gd name="T29" fmla="*/ 1 h 389"/>
                <a:gd name="T30" fmla="*/ 0 w 86"/>
                <a:gd name="T31" fmla="*/ 1 h 389"/>
                <a:gd name="T32" fmla="*/ 0 w 86"/>
                <a:gd name="T33" fmla="*/ 1 h 389"/>
                <a:gd name="T34" fmla="*/ 0 w 86"/>
                <a:gd name="T35" fmla="*/ 1 h 389"/>
                <a:gd name="T36" fmla="*/ 0 w 86"/>
                <a:gd name="T37" fmla="*/ 1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389"/>
                <a:gd name="T59" fmla="*/ 86 w 86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389">
                  <a:moveTo>
                    <a:pt x="0" y="389"/>
                  </a:moveTo>
                  <a:lnTo>
                    <a:pt x="3" y="388"/>
                  </a:lnTo>
                  <a:lnTo>
                    <a:pt x="11" y="385"/>
                  </a:lnTo>
                  <a:lnTo>
                    <a:pt x="21" y="380"/>
                  </a:lnTo>
                  <a:lnTo>
                    <a:pt x="33" y="369"/>
                  </a:lnTo>
                  <a:lnTo>
                    <a:pt x="45" y="354"/>
                  </a:lnTo>
                  <a:lnTo>
                    <a:pt x="56" y="332"/>
                  </a:lnTo>
                  <a:lnTo>
                    <a:pt x="63" y="304"/>
                  </a:lnTo>
                  <a:lnTo>
                    <a:pt x="66" y="267"/>
                  </a:lnTo>
                  <a:lnTo>
                    <a:pt x="53" y="0"/>
                  </a:lnTo>
                  <a:lnTo>
                    <a:pt x="85" y="254"/>
                  </a:lnTo>
                  <a:lnTo>
                    <a:pt x="86" y="259"/>
                  </a:lnTo>
                  <a:lnTo>
                    <a:pt x="86" y="273"/>
                  </a:lnTo>
                  <a:lnTo>
                    <a:pt x="86" y="292"/>
                  </a:lnTo>
                  <a:lnTo>
                    <a:pt x="81" y="315"/>
                  </a:lnTo>
                  <a:lnTo>
                    <a:pt x="73" y="339"/>
                  </a:lnTo>
                  <a:lnTo>
                    <a:pt x="57" y="361"/>
                  </a:lnTo>
                  <a:lnTo>
                    <a:pt x="34" y="37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77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AutoShape 16">
              <a:extLst>
                <a:ext uri="{FF2B5EF4-FFF2-40B4-BE49-F238E27FC236}">
                  <a16:creationId xmlns:a16="http://schemas.microsoft.com/office/drawing/2014/main" id="{7C403BBD-1747-B84F-99E1-292231F306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" y="1196"/>
              <a:ext cx="34" cy="35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0 w 85"/>
                <a:gd name="T5" fmla="*/ 0 h 85"/>
                <a:gd name="T6" fmla="*/ 0 w 85"/>
                <a:gd name="T7" fmla="*/ 0 h 85"/>
                <a:gd name="T8" fmla="*/ 0 w 85"/>
                <a:gd name="T9" fmla="*/ 0 h 85"/>
                <a:gd name="T10" fmla="*/ 0 w 85"/>
                <a:gd name="T11" fmla="*/ 0 h 85"/>
                <a:gd name="T12" fmla="*/ 0 w 85"/>
                <a:gd name="T13" fmla="*/ 0 h 85"/>
                <a:gd name="T14" fmla="*/ 0 w 85"/>
                <a:gd name="T15" fmla="*/ 0 h 85"/>
                <a:gd name="T16" fmla="*/ 0 w 85"/>
                <a:gd name="T17" fmla="*/ 0 h 85"/>
                <a:gd name="T18" fmla="*/ 0 w 85"/>
                <a:gd name="T19" fmla="*/ 0 h 85"/>
                <a:gd name="T20" fmla="*/ 0 w 85"/>
                <a:gd name="T21" fmla="*/ 0 h 85"/>
                <a:gd name="T22" fmla="*/ 0 w 85"/>
                <a:gd name="T23" fmla="*/ 0 h 85"/>
                <a:gd name="T24" fmla="*/ 0 w 85"/>
                <a:gd name="T25" fmla="*/ 0 h 85"/>
                <a:gd name="T26" fmla="*/ 0 w 85"/>
                <a:gd name="T27" fmla="*/ 0 h 85"/>
                <a:gd name="T28" fmla="*/ 0 w 85"/>
                <a:gd name="T29" fmla="*/ 0 h 85"/>
                <a:gd name="T30" fmla="*/ 0 w 85"/>
                <a:gd name="T31" fmla="*/ 0 h 85"/>
                <a:gd name="T32" fmla="*/ 0 w 85"/>
                <a:gd name="T33" fmla="*/ 0 h 85"/>
                <a:gd name="T34" fmla="*/ 0 w 85"/>
                <a:gd name="T35" fmla="*/ 0 h 85"/>
                <a:gd name="T36" fmla="*/ 0 w 85"/>
                <a:gd name="T37" fmla="*/ 0 h 85"/>
                <a:gd name="T38" fmla="*/ 0 w 85"/>
                <a:gd name="T39" fmla="*/ 0 h 85"/>
                <a:gd name="T40" fmla="*/ 0 w 85"/>
                <a:gd name="T41" fmla="*/ 0 h 85"/>
                <a:gd name="T42" fmla="*/ 0 w 85"/>
                <a:gd name="T43" fmla="*/ 0 h 85"/>
                <a:gd name="T44" fmla="*/ 0 w 85"/>
                <a:gd name="T45" fmla="*/ 0 h 85"/>
                <a:gd name="T46" fmla="*/ 0 w 85"/>
                <a:gd name="T47" fmla="*/ 0 h 85"/>
                <a:gd name="T48" fmla="*/ 0 w 85"/>
                <a:gd name="T49" fmla="*/ 0 h 85"/>
                <a:gd name="T50" fmla="*/ 0 w 85"/>
                <a:gd name="T51" fmla="*/ 0 h 85"/>
                <a:gd name="T52" fmla="*/ 0 w 85"/>
                <a:gd name="T53" fmla="*/ 0 h 85"/>
                <a:gd name="T54" fmla="*/ 0 w 85"/>
                <a:gd name="T55" fmla="*/ 0 h 85"/>
                <a:gd name="T56" fmla="*/ 0 w 85"/>
                <a:gd name="T57" fmla="*/ 0 h 85"/>
                <a:gd name="T58" fmla="*/ 0 w 85"/>
                <a:gd name="T59" fmla="*/ 0 h 85"/>
                <a:gd name="T60" fmla="*/ 0 w 85"/>
                <a:gd name="T61" fmla="*/ 0 h 85"/>
                <a:gd name="T62" fmla="*/ 0 w 85"/>
                <a:gd name="T63" fmla="*/ 0 h 85"/>
                <a:gd name="T64" fmla="*/ 0 w 85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5"/>
                <a:gd name="T101" fmla="*/ 85 w 85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5">
                  <a:moveTo>
                    <a:pt x="43" y="85"/>
                  </a:moveTo>
                  <a:lnTo>
                    <a:pt x="51" y="84"/>
                  </a:lnTo>
                  <a:lnTo>
                    <a:pt x="59" y="82"/>
                  </a:lnTo>
                  <a:lnTo>
                    <a:pt x="66" y="78"/>
                  </a:lnTo>
                  <a:lnTo>
                    <a:pt x="73" y="73"/>
                  </a:lnTo>
                  <a:lnTo>
                    <a:pt x="78" y="66"/>
                  </a:lnTo>
                  <a:lnTo>
                    <a:pt x="82" y="59"/>
                  </a:lnTo>
                  <a:lnTo>
                    <a:pt x="84" y="51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59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4" y="84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D1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AutoShape 17">
              <a:extLst>
                <a:ext uri="{FF2B5EF4-FFF2-40B4-BE49-F238E27FC236}">
                  <a16:creationId xmlns:a16="http://schemas.microsoft.com/office/drawing/2014/main" id="{3B1AF00E-6E72-2A42-BE18-1293E1D69C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16" y="1196"/>
              <a:ext cx="7" cy="37"/>
            </a:xfrm>
            <a:custGeom>
              <a:avLst/>
              <a:gdLst>
                <a:gd name="T0" fmla="*/ 0 w 29"/>
                <a:gd name="T1" fmla="*/ 0 h 89"/>
                <a:gd name="T2" fmla="*/ 0 w 29"/>
                <a:gd name="T3" fmla="*/ 0 h 89"/>
                <a:gd name="T4" fmla="*/ 0 w 29"/>
                <a:gd name="T5" fmla="*/ 0 h 89"/>
                <a:gd name="T6" fmla="*/ 0 w 29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9"/>
                <a:gd name="T14" fmla="*/ 29 w 2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9">
                  <a:moveTo>
                    <a:pt x="0" y="1"/>
                  </a:moveTo>
                  <a:lnTo>
                    <a:pt x="23" y="0"/>
                  </a:lnTo>
                  <a:lnTo>
                    <a:pt x="29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18">
            <a:extLst>
              <a:ext uri="{FF2B5EF4-FFF2-40B4-BE49-F238E27FC236}">
                <a16:creationId xmlns:a16="http://schemas.microsoft.com/office/drawing/2014/main" id="{6B278B5D-A34A-AB46-9AD6-8FA377D9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876800"/>
            <a:ext cx="212566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19">
            <a:extLst>
              <a:ext uri="{FF2B5EF4-FFF2-40B4-BE49-F238E27FC236}">
                <a16:creationId xmlns:a16="http://schemas.microsoft.com/office/drawing/2014/main" id="{7E30BEC2-11FE-464B-BCD8-408453A08E8C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60550"/>
            <a:ext cx="368300" cy="1449388"/>
            <a:chOff x="261" y="1172"/>
            <a:chExt cx="232" cy="913"/>
          </a:xfrm>
        </p:grpSpPr>
        <p:sp>
          <p:nvSpPr>
            <p:cNvPr id="26631" name="AutoShape 20">
              <a:extLst>
                <a:ext uri="{FF2B5EF4-FFF2-40B4-BE49-F238E27FC236}">
                  <a16:creationId xmlns:a16="http://schemas.microsoft.com/office/drawing/2014/main" id="{99EB6F9E-4B9B-0943-8E59-44190C4B1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72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AutoShape 21">
              <a:extLst>
                <a:ext uri="{FF2B5EF4-FFF2-40B4-BE49-F238E27FC236}">
                  <a16:creationId xmlns:a16="http://schemas.microsoft.com/office/drawing/2014/main" id="{2E2B371D-8EF5-1543-8CD7-E07B80023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6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A09435E6-1994-AB44-AF83-8E050B4FD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093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Consideraciones prácticas</a:t>
            </a:r>
            <a:b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 al escoger el arrastre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33FAA798-07AF-044A-846F-45D05381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752600"/>
            <a:ext cx="7361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Tama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o, forma y peso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Condiciones de la rampa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Tipos de arrastres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Cuido y mantenimiento del arrastre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Equipos de seguridad</a:t>
            </a:r>
          </a:p>
        </p:txBody>
      </p:sp>
      <p:grpSp>
        <p:nvGrpSpPr>
          <p:cNvPr id="27652" name="Group 3">
            <a:extLst>
              <a:ext uri="{FF2B5EF4-FFF2-40B4-BE49-F238E27FC236}">
                <a16:creationId xmlns:a16="http://schemas.microsoft.com/office/drawing/2014/main" id="{8C600D4B-789B-BD4D-A25D-7C608C797DEC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2662238"/>
            <a:chOff x="261" y="1164"/>
            <a:chExt cx="232" cy="1677"/>
          </a:xfrm>
        </p:grpSpPr>
        <p:sp>
          <p:nvSpPr>
            <p:cNvPr id="27653" name="AutoShape 4">
              <a:extLst>
                <a:ext uri="{FF2B5EF4-FFF2-40B4-BE49-F238E27FC236}">
                  <a16:creationId xmlns:a16="http://schemas.microsoft.com/office/drawing/2014/main" id="{4A4DBAC5-6C20-1643-88C5-6A78FAB6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AutoShape 5">
              <a:extLst>
                <a:ext uri="{FF2B5EF4-FFF2-40B4-BE49-F238E27FC236}">
                  <a16:creationId xmlns:a16="http://schemas.microsoft.com/office/drawing/2014/main" id="{C5FE81BC-9E88-3242-9F81-93C24596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2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AutoShape 6">
              <a:extLst>
                <a:ext uri="{FF2B5EF4-FFF2-40B4-BE49-F238E27FC236}">
                  <a16:creationId xmlns:a16="http://schemas.microsoft.com/office/drawing/2014/main" id="{875198B2-625D-1E4F-A4C6-3F2E50F4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AutoShape 7">
              <a:extLst>
                <a:ext uri="{FF2B5EF4-FFF2-40B4-BE49-F238E27FC236}">
                  <a16:creationId xmlns:a16="http://schemas.microsoft.com/office/drawing/2014/main" id="{B5BC7028-EA17-5141-BDA2-81579D894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AutoShape 8">
              <a:extLst>
                <a:ext uri="{FF2B5EF4-FFF2-40B4-BE49-F238E27FC236}">
                  <a16:creationId xmlns:a16="http://schemas.microsoft.com/office/drawing/2014/main" id="{397C6137-7850-CD4C-A7CA-B07AB0246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26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93BC7101-54A2-3D4A-B6D6-51402BE2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12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Selección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136A4E82-138D-534E-93D8-74F35211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7467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Peso del arrastre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Peso de la carga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Gross Vehicle Weight Rating (GVWR)        	= Peso del arrastre + la  carga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Peso total &gt; 4000 lbs requiere mas de un eje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Gross Axle Weight Rating (GAWR) x # of axles = GVWR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</a:pPr>
            <a:r>
              <a:rPr lang="en-US" altLang="en-US" sz="2800">
                <a:solidFill>
                  <a:srgbClr val="0066FF"/>
                </a:solidFill>
                <a:latin typeface="Arial" panose="020B0604020202020204" pitchFamily="34" charset="0"/>
              </a:rPr>
              <a:t>(Peso bruto nominal simple = GVWR)</a:t>
            </a:r>
          </a:p>
        </p:txBody>
      </p: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CB469FB7-D2BF-4B47-A27D-EDFB2BECA117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797050"/>
            <a:ext cx="368300" cy="2827338"/>
            <a:chOff x="261" y="1132"/>
            <a:chExt cx="232" cy="1781"/>
          </a:xfrm>
        </p:grpSpPr>
        <p:sp>
          <p:nvSpPr>
            <p:cNvPr id="28677" name="AutoShape 4">
              <a:extLst>
                <a:ext uri="{FF2B5EF4-FFF2-40B4-BE49-F238E27FC236}">
                  <a16:creationId xmlns:a16="http://schemas.microsoft.com/office/drawing/2014/main" id="{CBC212B3-52A7-ED4A-A792-C7EBCB56A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32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AutoShape 5">
              <a:extLst>
                <a:ext uri="{FF2B5EF4-FFF2-40B4-BE49-F238E27FC236}">
                  <a16:creationId xmlns:a16="http://schemas.microsoft.com/office/drawing/2014/main" id="{00225F34-E828-4344-91AD-3AE50C4BE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9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AutoShape 6">
              <a:extLst>
                <a:ext uri="{FF2B5EF4-FFF2-40B4-BE49-F238E27FC236}">
                  <a16:creationId xmlns:a16="http://schemas.microsoft.com/office/drawing/2014/main" id="{C57EEA8A-8D8F-634D-9D26-902AC490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AutoShape 7">
              <a:extLst>
                <a:ext uri="{FF2B5EF4-FFF2-40B4-BE49-F238E27FC236}">
                  <a16:creationId xmlns:a16="http://schemas.microsoft.com/office/drawing/2014/main" id="{AEC9E4FA-8E6B-7947-8CBB-8A53B58B7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0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8515D8D9-22D4-B545-BF44-F3AD8701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Forma del Casco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D8D71582-BCDD-3447-B5DD-C2E456A1B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00200"/>
            <a:ext cx="7772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Tipos: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Planos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Redondeados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En forma de “V”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Quilla del velero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Condiciones de: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La playa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La rampa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El elevador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7AA5DD89-2854-C742-9542-78B8A744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343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9701" name="Group 4">
            <a:extLst>
              <a:ext uri="{FF2B5EF4-FFF2-40B4-BE49-F238E27FC236}">
                <a16:creationId xmlns:a16="http://schemas.microsoft.com/office/drawing/2014/main" id="{AF47CC4E-BB09-2342-BC65-80DEA9EBD3C4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9750"/>
            <a:ext cx="368300" cy="2738438"/>
            <a:chOff x="261" y="1140"/>
            <a:chExt cx="232" cy="1725"/>
          </a:xfrm>
        </p:grpSpPr>
        <p:sp>
          <p:nvSpPr>
            <p:cNvPr id="29702" name="AutoShape 5">
              <a:extLst>
                <a:ext uri="{FF2B5EF4-FFF2-40B4-BE49-F238E27FC236}">
                  <a16:creationId xmlns:a16="http://schemas.microsoft.com/office/drawing/2014/main" id="{FCDAC81E-9D5E-AD47-B978-17BD83FF7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4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AutoShape 6">
              <a:extLst>
                <a:ext uri="{FF2B5EF4-FFF2-40B4-BE49-F238E27FC236}">
                  <a16:creationId xmlns:a16="http://schemas.microsoft.com/office/drawing/2014/main" id="{3C128359-A058-224C-9C7D-47B75AFF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4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1B71B28E-3558-E04D-BF79-109D61A7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Clasificación de los arrastres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ADF2C16C-B45B-9446-83B8-EAAA03E0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319338"/>
            <a:ext cx="66770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7B14D55-2D09-2B42-8FC2-E0127BA5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609600"/>
            <a:ext cx="6216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Balanceando el bote y el arrastre, ejemplo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053BFF4D-F3B7-3A46-A228-B4BC4EAA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1785938"/>
            <a:ext cx="7772400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30200" indent="-330200">
              <a:spcBef>
                <a:spcPts val="8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Como determinar el peso de la lanza</a:t>
            </a:r>
          </a:p>
          <a:p>
            <a:pPr marL="730250" lvl="1" indent="-273050">
              <a:lnSpc>
                <a:spcPct val="8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Casco - 1,750 lbs	      Motor - 381 lbs</a:t>
            </a:r>
          </a:p>
          <a:p>
            <a:pPr marL="730250" lvl="1" indent="-273050">
              <a:lnSpc>
                <a:spcPct val="8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Arrastre - 350 lbs   Equipos -100 lbs</a:t>
            </a:r>
          </a:p>
          <a:p>
            <a:pPr marL="730250" lvl="1" indent="-273050">
              <a:lnSpc>
                <a:spcPct val="8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Gas - 40 gal. @ 8 lbs./ gal = 320 lbs.</a:t>
            </a:r>
          </a:p>
          <a:p>
            <a:pPr marL="730250" lvl="1" indent="-273050">
              <a:lnSpc>
                <a:spcPct val="8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Peso Total es:</a:t>
            </a:r>
          </a:p>
          <a:p>
            <a:pPr marL="731838" lvl="1" indent="-273050">
              <a:lnSpc>
                <a:spcPct val="85000"/>
              </a:lnSpc>
              <a:spcBef>
                <a:spcPts val="7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1750 + 381 + 350 + 100 + 320 = peso de    2,901 lbs.</a:t>
            </a:r>
          </a:p>
          <a:p>
            <a:pPr marL="330200" indent="-330200">
              <a:lnSpc>
                <a:spcPct val="85000"/>
              </a:lnSpc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       Peso recomendado de la lanza es del </a:t>
            </a:r>
          </a:p>
          <a:p>
            <a:pPr marL="330200" indent="-330200">
              <a:lnSpc>
                <a:spcPct val="85000"/>
              </a:lnSpc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       </a:t>
            </a:r>
            <a:r>
              <a:rPr lang="en-US" sz="3200">
                <a:solidFill>
                  <a:srgbClr val="AECF00"/>
                </a:solidFill>
                <a:latin typeface="Arial" charset="0"/>
                <a:ea typeface="Microsoft YaHei" charset="-122"/>
              </a:rPr>
              <a:t>5 al 7% del peso total</a:t>
            </a:r>
          </a:p>
          <a:p>
            <a:pPr marL="730250" lvl="1" indent="-273050">
              <a:lnSpc>
                <a:spcPct val="8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5 % (2901) = </a:t>
            </a:r>
            <a:r>
              <a:rPr lang="en-US" sz="2800">
                <a:solidFill>
                  <a:srgbClr val="FF6600"/>
                </a:solidFill>
                <a:latin typeface="Arial" charset="0"/>
                <a:ea typeface="Microsoft YaHei" charset="-122"/>
              </a:rPr>
              <a:t>145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 lbs. y  7 %(2910) = </a:t>
            </a:r>
            <a:r>
              <a:rPr lang="en-US" sz="2800">
                <a:solidFill>
                  <a:srgbClr val="FF6600"/>
                </a:solidFill>
                <a:latin typeface="Arial" charset="0"/>
                <a:ea typeface="Microsoft YaHei" charset="-122"/>
              </a:rPr>
              <a:t>203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 lbs.</a:t>
            </a:r>
          </a:p>
        </p:txBody>
      </p:sp>
      <p:sp>
        <p:nvSpPr>
          <p:cNvPr id="31748" name="AutoShape 3">
            <a:extLst>
              <a:ext uri="{FF2B5EF4-FFF2-40B4-BE49-F238E27FC236}">
                <a16:creationId xmlns:a16="http://schemas.microsoft.com/office/drawing/2014/main" id="{FA87000F-4A88-D34A-8EC6-56CB73EED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47850"/>
            <a:ext cx="381000" cy="361950"/>
          </a:xfrm>
          <a:custGeom>
            <a:avLst/>
            <a:gdLst>
              <a:gd name="T0" fmla="*/ 190500 w 381000"/>
              <a:gd name="T1" fmla="*/ 0 h 361950"/>
              <a:gd name="T2" fmla="*/ 0 w 381000"/>
              <a:gd name="T3" fmla="*/ 138252 h 361950"/>
              <a:gd name="T4" fmla="*/ 72764 w 381000"/>
              <a:gd name="T5" fmla="*/ 361949 h 361950"/>
              <a:gd name="T6" fmla="*/ 308236 w 381000"/>
              <a:gd name="T7" fmla="*/ 361949 h 361950"/>
              <a:gd name="T8" fmla="*/ 381000 w 381000"/>
              <a:gd name="T9" fmla="*/ 138252 h 36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17737 w 381000"/>
              <a:gd name="T16" fmla="*/ 138253 h 361950"/>
              <a:gd name="T17" fmla="*/ 263263 w 381000"/>
              <a:gd name="T18" fmla="*/ 276503 h 36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61950">
                <a:moveTo>
                  <a:pt x="0" y="138252"/>
                </a:moveTo>
                <a:lnTo>
                  <a:pt x="145530" y="138253"/>
                </a:lnTo>
                <a:lnTo>
                  <a:pt x="190500" y="0"/>
                </a:lnTo>
                <a:lnTo>
                  <a:pt x="235470" y="138253"/>
                </a:lnTo>
                <a:lnTo>
                  <a:pt x="381000" y="138252"/>
                </a:lnTo>
                <a:lnTo>
                  <a:pt x="263263" y="223696"/>
                </a:lnTo>
                <a:lnTo>
                  <a:pt x="308236" y="361949"/>
                </a:lnTo>
                <a:lnTo>
                  <a:pt x="190500" y="276503"/>
                </a:lnTo>
                <a:lnTo>
                  <a:pt x="72764" y="361949"/>
                </a:lnTo>
                <a:lnTo>
                  <a:pt x="117737" y="223696"/>
                </a:lnTo>
                <a:close/>
              </a:path>
            </a:pathLst>
          </a:cu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37662F44-7DEA-294E-B0AF-B20C0099E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899025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53C29B13-A1D0-7943-A154-CF653D85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5788"/>
            <a:ext cx="7239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369955AE-BBEC-FB44-8750-6F3EBCF8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F53BB8D8-88E1-CB4E-B8F7-7270D1B4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899025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D877224D-5216-4548-88E9-AD215516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12775"/>
            <a:ext cx="670083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C0D56ED3-EA29-EA4C-B28D-CDD2F6FC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D881FEA1-0D2A-534A-A5E7-F2EBFB4F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8763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Objectivos del Curso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70A8E04-2F83-B744-9837-E35E885D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Seguridad b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sica</a:t>
            </a:r>
          </a:p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Escogiendo el arrastre</a:t>
            </a:r>
          </a:p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Equipo de seguridad</a:t>
            </a:r>
          </a:p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Los l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mites de seguridad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   del arrastre</a:t>
            </a:r>
          </a:p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Cuido del arrastre y las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   llantas</a:t>
            </a:r>
          </a:p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Requisitos legales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0F4981E7-9211-974B-B08D-80BDE6CC0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962400"/>
          <a:ext cx="22860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355300" imgH="20447000" progId="">
                  <p:embed/>
                </p:oleObj>
              </mc:Choice>
              <mc:Fallback>
                <p:oleObj r:id="rId4" imgW="23355300" imgH="20447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62400"/>
                        <a:ext cx="2286000" cy="1892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4">
            <a:extLst>
              <a:ext uri="{FF2B5EF4-FFF2-40B4-BE49-F238E27FC236}">
                <a16:creationId xmlns:a16="http://schemas.microsoft.com/office/drawing/2014/main" id="{5CE07E89-E902-6D46-8B00-E8460132E383}"/>
              </a:ext>
            </a:extLst>
          </p:cNvPr>
          <p:cNvGrpSpPr>
            <a:grpSpLocks/>
          </p:cNvGrpSpPr>
          <p:nvPr/>
        </p:nvGrpSpPr>
        <p:grpSpPr bwMode="auto">
          <a:xfrm>
            <a:off x="427038" y="1885950"/>
            <a:ext cx="368300" cy="3617913"/>
            <a:chOff x="269" y="1188"/>
            <a:chExt cx="232" cy="2279"/>
          </a:xfrm>
        </p:grpSpPr>
        <p:sp>
          <p:nvSpPr>
            <p:cNvPr id="1031" name="AutoShape 5">
              <a:extLst>
                <a:ext uri="{FF2B5EF4-FFF2-40B4-BE49-F238E27FC236}">
                  <a16:creationId xmlns:a16="http://schemas.microsoft.com/office/drawing/2014/main" id="{00110C53-4166-4D4C-B64B-6B993C2A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118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AutoShape 6">
              <a:extLst>
                <a:ext uri="{FF2B5EF4-FFF2-40B4-BE49-F238E27FC236}">
                  <a16:creationId xmlns:a16="http://schemas.microsoft.com/office/drawing/2014/main" id="{34E42C3A-118B-5F42-96DF-93ED31EE7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283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utoShape 7">
              <a:extLst>
                <a:ext uri="{FF2B5EF4-FFF2-40B4-BE49-F238E27FC236}">
                  <a16:creationId xmlns:a16="http://schemas.microsoft.com/office/drawing/2014/main" id="{EB91CF4C-717C-0644-B119-3D68B5BE0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159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8">
              <a:extLst>
                <a:ext uri="{FF2B5EF4-FFF2-40B4-BE49-F238E27FC236}">
                  <a16:creationId xmlns:a16="http://schemas.microsoft.com/office/drawing/2014/main" id="{8E21B79C-4731-8C4E-BCD9-BAD27E2B1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201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9">
              <a:extLst>
                <a:ext uri="{FF2B5EF4-FFF2-40B4-BE49-F238E27FC236}">
                  <a16:creationId xmlns:a16="http://schemas.microsoft.com/office/drawing/2014/main" id="{D6F9B101-F912-194C-9D7F-694E50B7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242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AutoShape 10">
              <a:extLst>
                <a:ext uri="{FF2B5EF4-FFF2-40B4-BE49-F238E27FC236}">
                  <a16:creationId xmlns:a16="http://schemas.microsoft.com/office/drawing/2014/main" id="{080BFCBC-FEB5-AB4A-9332-35FD5B6EF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324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A030FE62-0B1A-7144-9590-C9371410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8BD49B0-5458-024B-8E18-72DCAF3D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1131888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1838" indent="-274638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Acoplamiento y tama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 de la bola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   Tama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os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1 7/8”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2”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2 5/16”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Bola y acople del mismo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   tama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Tama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 lo determina el GVWR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Un candado asegura que se mantenga fijo y evita robos.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F0849695-2912-514C-9F41-04CB2FA5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828800"/>
            <a:ext cx="955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4">
            <a:extLst>
              <a:ext uri="{FF2B5EF4-FFF2-40B4-BE49-F238E27FC236}">
                <a16:creationId xmlns:a16="http://schemas.microsoft.com/office/drawing/2014/main" id="{CF66B364-57A1-7249-B5F2-4B2778B1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4822" name="Group 5">
            <a:extLst>
              <a:ext uri="{FF2B5EF4-FFF2-40B4-BE49-F238E27FC236}">
                <a16:creationId xmlns:a16="http://schemas.microsoft.com/office/drawing/2014/main" id="{42E30091-BE36-6F4C-A0E8-D3F6C0E6EDF1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9750"/>
            <a:ext cx="368300" cy="3608388"/>
            <a:chOff x="261" y="1140"/>
            <a:chExt cx="232" cy="2273"/>
          </a:xfrm>
        </p:grpSpPr>
        <p:sp>
          <p:nvSpPr>
            <p:cNvPr id="34824" name="AutoShape 6">
              <a:extLst>
                <a:ext uri="{FF2B5EF4-FFF2-40B4-BE49-F238E27FC236}">
                  <a16:creationId xmlns:a16="http://schemas.microsoft.com/office/drawing/2014/main" id="{6A9FEF16-8C27-7546-BE09-27DA29C5F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4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7">
              <a:extLst>
                <a:ext uri="{FF2B5EF4-FFF2-40B4-BE49-F238E27FC236}">
                  <a16:creationId xmlns:a16="http://schemas.microsoft.com/office/drawing/2014/main" id="{F3B9FE20-3A0E-8C47-8925-E5A32289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8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AutoShape 8">
              <a:extLst>
                <a:ext uri="{FF2B5EF4-FFF2-40B4-BE49-F238E27FC236}">
                  <a16:creationId xmlns:a16="http://schemas.microsoft.com/office/drawing/2014/main" id="{18EDA5A6-61EB-BF4E-BB52-809100F05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2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AutoShape 9">
              <a:extLst>
                <a:ext uri="{FF2B5EF4-FFF2-40B4-BE49-F238E27FC236}">
                  <a16:creationId xmlns:a16="http://schemas.microsoft.com/office/drawing/2014/main" id="{CAD8A5CD-D35B-2F49-A520-2D993083A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19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" name="Text Box 10">
            <a:extLst>
              <a:ext uri="{FF2B5EF4-FFF2-40B4-BE49-F238E27FC236}">
                <a16:creationId xmlns:a16="http://schemas.microsoft.com/office/drawing/2014/main" id="{B600F300-CBC3-7645-955B-DD3252DE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47638"/>
            <a:ext cx="7497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 Selección del Arrastre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5CF07625-E360-5742-A0B9-EB1D634F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BAA0BD6E-68D7-7243-B219-39C91E1D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29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95510EE1-97D8-9C4D-A6A5-23FFE7CC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Tipos de Arrastres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ED51BCE-97CC-2C45-B8AF-A1BDEB7D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Skid Trailer / Bunk Trailers</a:t>
            </a:r>
          </a:p>
          <a:p>
            <a:pPr marL="730250" lvl="1" indent="-273050">
              <a:spcBef>
                <a:spcPts val="700"/>
              </a:spcBef>
              <a:buClr>
                <a:srgbClr val="000066"/>
              </a:buClr>
              <a:buFont typeface="Arial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Skids or bunkers</a:t>
            </a:r>
          </a:p>
          <a:p>
            <a:pPr marL="341313" indent="-330200"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endParaRPr lang="en-US" sz="320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41313" indent="-330200"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endParaRPr lang="en-US" sz="320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41313" indent="-330200"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endParaRPr lang="en-US" sz="320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3020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Float-On Trailers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134B54E6-96B9-084E-BEB4-5AA2B338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8263"/>
            <a:ext cx="3427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7A669C94-F8CC-2F4A-9E11-099A6D9E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648200"/>
            <a:ext cx="3644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6870" name="Group 5">
            <a:extLst>
              <a:ext uri="{FF2B5EF4-FFF2-40B4-BE49-F238E27FC236}">
                <a16:creationId xmlns:a16="http://schemas.microsoft.com/office/drawing/2014/main" id="{73123CAF-9673-594A-8FA0-8DC551BFFA2B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189288"/>
            <a:chOff x="261" y="1164"/>
            <a:chExt cx="232" cy="2009"/>
          </a:xfrm>
        </p:grpSpPr>
        <p:sp>
          <p:nvSpPr>
            <p:cNvPr id="36871" name="AutoShape 6">
              <a:extLst>
                <a:ext uri="{FF2B5EF4-FFF2-40B4-BE49-F238E27FC236}">
                  <a16:creationId xmlns:a16="http://schemas.microsoft.com/office/drawing/2014/main" id="{0BD14812-5664-FA4B-84E7-2DD8FAC3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AutoShape 7">
              <a:extLst>
                <a:ext uri="{FF2B5EF4-FFF2-40B4-BE49-F238E27FC236}">
                  <a16:creationId xmlns:a16="http://schemas.microsoft.com/office/drawing/2014/main" id="{B26B42EA-FC96-B74A-B7A4-585F8E18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9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686121ED-921D-C54D-AA82-DDA11D31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1752600"/>
            <a:ext cx="81835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1838" indent="-274638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Arrastre de rodillos de apoyo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Tilt Trailer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Prop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sito 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Apoyar el casco lo mas  parejamente 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posible y sobre un area mayor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8BAFB596-638B-884A-A25C-4E0755C0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4876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892" name="Group 3">
            <a:extLst>
              <a:ext uri="{FF2B5EF4-FFF2-40B4-BE49-F238E27FC236}">
                <a16:creationId xmlns:a16="http://schemas.microsoft.com/office/drawing/2014/main" id="{B9ACEEF7-BE33-794B-BDA9-EA62AF729833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1449388"/>
            <a:chOff x="261" y="1164"/>
            <a:chExt cx="232" cy="913"/>
          </a:xfrm>
        </p:grpSpPr>
        <p:sp>
          <p:nvSpPr>
            <p:cNvPr id="37894" name="AutoShape 4">
              <a:extLst>
                <a:ext uri="{FF2B5EF4-FFF2-40B4-BE49-F238E27FC236}">
                  <a16:creationId xmlns:a16="http://schemas.microsoft.com/office/drawing/2014/main" id="{289B5157-B310-9F46-965D-BDCDF5589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AutoShape 5">
              <a:extLst>
                <a:ext uri="{FF2B5EF4-FFF2-40B4-BE49-F238E27FC236}">
                  <a16:creationId xmlns:a16="http://schemas.microsoft.com/office/drawing/2014/main" id="{63718135-4CE9-7E4F-A8F1-1C786F98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5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Text Box 6">
            <a:extLst>
              <a:ext uri="{FF2B5EF4-FFF2-40B4-BE49-F238E27FC236}">
                <a16:creationId xmlns:a16="http://schemas.microsoft.com/office/drawing/2014/main" id="{BF93C7F5-D635-364A-ADEA-2B40C531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Tipos de Arrastres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59CBAD9E-F527-724E-AF11-EEB5780C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Partes de arrastre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20C0AE8B-7035-D04B-AC3C-92CA8416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28800"/>
            <a:ext cx="764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CEF83658-D553-2241-AD54-278DB259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Cuido y Mantenimiento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D4AE0006-89C6-804D-B3DC-EC1CA887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Agua dulce vs salada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9900FF"/>
                </a:solidFill>
                <a:latin typeface="Arial" panose="020B0604020202020204" pitchFamily="34" charset="0"/>
              </a:rPr>
              <a:t>Cajas de bolas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Mantenga las cajas de bola lo mas secas posible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Use protectores de caja de bolas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Espere que se enfrien antes de entrar al agua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cajas adicionales, grasa, y herramientas para reemplazar las cajas de bola en una emergencia.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8DCBFB66-5866-DD45-9BFD-736CF186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570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27F4CFFE-6BDC-304B-B80A-CAA0BBE95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Cuido y Mantenimiento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FD9459E-625A-F34E-8D02-62058C7F1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9900FF"/>
                </a:solidFill>
                <a:latin typeface="Arial" panose="020B0604020202020204" pitchFamily="34" charset="0"/>
              </a:rPr>
              <a:t>Luces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 del arrastre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Desconecte el enchufe al vehiculo antes de entrar al agua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bombillas adicionales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lija para los contactos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bengalas para la carretera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l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mpara para emergencias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Bander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de peligro</a:t>
            </a:r>
          </a:p>
        </p:txBody>
      </p:sp>
      <p:grpSp>
        <p:nvGrpSpPr>
          <p:cNvPr id="40964" name="Group 3">
            <a:extLst>
              <a:ext uri="{FF2B5EF4-FFF2-40B4-BE49-F238E27FC236}">
                <a16:creationId xmlns:a16="http://schemas.microsoft.com/office/drawing/2014/main" id="{0A8C6766-9FBF-9A47-BC00-5BECBE1D828A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386013"/>
            <a:ext cx="368300" cy="3341687"/>
            <a:chOff x="552" y="1503"/>
            <a:chExt cx="232" cy="2105"/>
          </a:xfrm>
        </p:grpSpPr>
        <p:sp>
          <p:nvSpPr>
            <p:cNvPr id="40965" name="AutoShape 4">
              <a:extLst>
                <a:ext uri="{FF2B5EF4-FFF2-40B4-BE49-F238E27FC236}">
                  <a16:creationId xmlns:a16="http://schemas.microsoft.com/office/drawing/2014/main" id="{332F8CBA-15E3-EC4F-816D-247FBEDC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150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AutoShape 5">
              <a:extLst>
                <a:ext uri="{FF2B5EF4-FFF2-40B4-BE49-F238E27FC236}">
                  <a16:creationId xmlns:a16="http://schemas.microsoft.com/office/drawing/2014/main" id="{CFB88353-81C5-2A45-8FF8-F1B48307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30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AutoShape 6">
              <a:extLst>
                <a:ext uri="{FF2B5EF4-FFF2-40B4-BE49-F238E27FC236}">
                  <a16:creationId xmlns:a16="http://schemas.microsoft.com/office/drawing/2014/main" id="{D4BB34B2-3BB0-FF4F-A1F4-476E8D9E1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08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AutoShape 7">
              <a:extLst>
                <a:ext uri="{FF2B5EF4-FFF2-40B4-BE49-F238E27FC236}">
                  <a16:creationId xmlns:a16="http://schemas.microsoft.com/office/drawing/2014/main" id="{9E586CF7-6B3C-1844-B7C1-E45325BB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42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8">
              <a:extLst>
                <a:ext uri="{FF2B5EF4-FFF2-40B4-BE49-F238E27FC236}">
                  <a16:creationId xmlns:a16="http://schemas.microsoft.com/office/drawing/2014/main" id="{EFAAE2CD-6D25-8147-B35A-9764F727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74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9">
              <a:extLst>
                <a:ext uri="{FF2B5EF4-FFF2-40B4-BE49-F238E27FC236}">
                  <a16:creationId xmlns:a16="http://schemas.microsoft.com/office/drawing/2014/main" id="{DB02BF41-2A8F-CE4D-9683-EE02BAAB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338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FCE3B285-DD50-F84E-A327-1A15DB42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Cuido y Mantenimiento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A0F4DF3B-937D-CD4A-B932-DC1F389A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9900FF"/>
                </a:solidFill>
                <a:latin typeface="Arial" charset="0"/>
                <a:ea typeface="Microsoft YaHei" charset="-122"/>
              </a:rPr>
              <a:t>Ruedas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 del arrastre</a:t>
            </a:r>
          </a:p>
          <a:p>
            <a:pPr marL="733425" lvl="1" indent="-276225">
              <a:spcBef>
                <a:spcPts val="600"/>
              </a:spcBef>
              <a:buFont typeface="Times New Roman" pitchFamily="16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Siempre a la presi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n indicada el la pared</a:t>
            </a:r>
          </a:p>
          <a:p>
            <a:pPr marL="730250" lvl="1" indent="-273050">
              <a:spcBef>
                <a:spcPts val="700"/>
              </a:spcBef>
              <a:buClr>
                <a:srgbClr val="000066"/>
              </a:buClr>
              <a:buFont typeface="Arial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Las lineas de rajaduras = gomas viejas causadas por los rayos ultravioletas. Use cubiertas si es posible</a:t>
            </a:r>
          </a:p>
          <a:p>
            <a:pPr marL="730250" lvl="1" indent="-273050">
              <a:spcBef>
                <a:spcPts val="700"/>
              </a:spcBef>
              <a:buClr>
                <a:srgbClr val="000066"/>
              </a:buClr>
              <a:buFont typeface="Arial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Balanceo, ayuda a la duraci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n de la llanta</a:t>
            </a:r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209F76EA-F204-E649-A0CD-207838B8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2906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989" name="Group 4">
            <a:extLst>
              <a:ext uri="{FF2B5EF4-FFF2-40B4-BE49-F238E27FC236}">
                <a16:creationId xmlns:a16="http://schemas.microsoft.com/office/drawing/2014/main" id="{1BA6FAA2-141B-2C41-B91A-C3BB3752EE47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387600"/>
            <a:ext cx="368300" cy="2181225"/>
            <a:chOff x="552" y="1504"/>
            <a:chExt cx="232" cy="1374"/>
          </a:xfrm>
        </p:grpSpPr>
        <p:sp>
          <p:nvSpPr>
            <p:cNvPr id="41990" name="AutoShape 5">
              <a:extLst>
                <a:ext uri="{FF2B5EF4-FFF2-40B4-BE49-F238E27FC236}">
                  <a16:creationId xmlns:a16="http://schemas.microsoft.com/office/drawing/2014/main" id="{7359F4F2-2532-014B-B34F-561AA82F7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150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AutoShape 6">
              <a:extLst>
                <a:ext uri="{FF2B5EF4-FFF2-40B4-BE49-F238E27FC236}">
                  <a16:creationId xmlns:a16="http://schemas.microsoft.com/office/drawing/2014/main" id="{04FDF032-C9DE-874C-BCAB-B2762459D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592"/>
              <a:ext cx="232" cy="286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271 h 228"/>
                <a:gd name="T4" fmla="*/ 40 w 240"/>
                <a:gd name="T5" fmla="*/ 707 h 228"/>
                <a:gd name="T6" fmla="*/ 164 w 240"/>
                <a:gd name="T7" fmla="*/ 707 h 228"/>
                <a:gd name="T8" fmla="*/ 203 w 240"/>
                <a:gd name="T9" fmla="*/ 271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AutoShape 7">
              <a:extLst>
                <a:ext uri="{FF2B5EF4-FFF2-40B4-BE49-F238E27FC236}">
                  <a16:creationId xmlns:a16="http://schemas.microsoft.com/office/drawing/2014/main" id="{C5BBD36B-1054-AF47-BC88-B3F74B11D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1726"/>
              <a:ext cx="232" cy="288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280 h 228"/>
                <a:gd name="T4" fmla="*/ 40 w 240"/>
                <a:gd name="T5" fmla="*/ 734 h 228"/>
                <a:gd name="T6" fmla="*/ 164 w 240"/>
                <a:gd name="T7" fmla="*/ 734 h 228"/>
                <a:gd name="T8" fmla="*/ 203 w 240"/>
                <a:gd name="T9" fmla="*/ 28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A70F7715-7C11-7E41-BB47-B4E746B4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4DBEDE0A-80CE-C84A-8E30-3DEFCB1E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57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B9C18F51-4E57-E246-893A-2AFD127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06900"/>
            <a:ext cx="4267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73BD4937-05FA-0D49-9717-B866F92A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4958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FB664E15-FCF5-2540-BD47-2F77E8E43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Cuido y Mantenimiento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883A9E8D-EC63-8B42-947B-683AFBEA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Cambiando una goma del arrastre: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Lleve un repuesto a la presi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indicada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Tenga la llave de tuerca apropiada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Gato de tijera: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Casi nunca el gato del carro le funcionar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Debe ser tan bajo que quepa debajo del eje con las llantas desinfladas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Existen gatos especiales para los ejes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Salga de la carretera h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cia terreno firme</a:t>
            </a:r>
          </a:p>
        </p:txBody>
      </p:sp>
      <p:grpSp>
        <p:nvGrpSpPr>
          <p:cNvPr id="44036" name="Group 3">
            <a:extLst>
              <a:ext uri="{FF2B5EF4-FFF2-40B4-BE49-F238E27FC236}">
                <a16:creationId xmlns:a16="http://schemas.microsoft.com/office/drawing/2014/main" id="{89EF8887-7831-5E4A-821F-6206532C008B}"/>
              </a:ext>
            </a:extLst>
          </p:cNvPr>
          <p:cNvGrpSpPr>
            <a:grpSpLocks/>
          </p:cNvGrpSpPr>
          <p:nvPr/>
        </p:nvGrpSpPr>
        <p:grpSpPr bwMode="auto">
          <a:xfrm>
            <a:off x="871538" y="2297113"/>
            <a:ext cx="368300" cy="3368675"/>
            <a:chOff x="549" y="1447"/>
            <a:chExt cx="232" cy="2122"/>
          </a:xfrm>
        </p:grpSpPr>
        <p:sp>
          <p:nvSpPr>
            <p:cNvPr id="44037" name="AutoShape 4">
              <a:extLst>
                <a:ext uri="{FF2B5EF4-FFF2-40B4-BE49-F238E27FC236}">
                  <a16:creationId xmlns:a16="http://schemas.microsoft.com/office/drawing/2014/main" id="{55089E5B-0A00-324F-BF68-3F56129D7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44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AutoShape 5">
              <a:extLst>
                <a:ext uri="{FF2B5EF4-FFF2-40B4-BE49-F238E27FC236}">
                  <a16:creationId xmlns:a16="http://schemas.microsoft.com/office/drawing/2014/main" id="{6C7E3B99-137B-4049-BB38-BD9D5EFB4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3053"/>
              <a:ext cx="232" cy="228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87 h 228"/>
                <a:gd name="T4" fmla="*/ 40 w 240"/>
                <a:gd name="T5" fmla="*/ 228 h 228"/>
                <a:gd name="T6" fmla="*/ 164 w 240"/>
                <a:gd name="T7" fmla="*/ 228 h 228"/>
                <a:gd name="T8" fmla="*/ 203 w 240"/>
                <a:gd name="T9" fmla="*/ 8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AutoShape 6">
              <a:extLst>
                <a:ext uri="{FF2B5EF4-FFF2-40B4-BE49-F238E27FC236}">
                  <a16:creationId xmlns:a16="http://schemas.microsoft.com/office/drawing/2014/main" id="{2438B743-63A0-E043-884A-76C2BA6FC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736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AutoShape 7">
              <a:extLst>
                <a:ext uri="{FF2B5EF4-FFF2-40B4-BE49-F238E27FC236}">
                  <a16:creationId xmlns:a16="http://schemas.microsoft.com/office/drawing/2014/main" id="{2F304D31-4301-8A40-9A40-700C741C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04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AutoShape 8">
              <a:extLst>
                <a:ext uri="{FF2B5EF4-FFF2-40B4-BE49-F238E27FC236}">
                  <a16:creationId xmlns:a16="http://schemas.microsoft.com/office/drawing/2014/main" id="{64AC10D1-6FCB-5B4A-A56E-A1FB6606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3341"/>
              <a:ext cx="232" cy="228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87 h 228"/>
                <a:gd name="T4" fmla="*/ 40 w 240"/>
                <a:gd name="T5" fmla="*/ 228 h 228"/>
                <a:gd name="T6" fmla="*/ 164 w 240"/>
                <a:gd name="T7" fmla="*/ 228 h 228"/>
                <a:gd name="T8" fmla="*/ 203 w 240"/>
                <a:gd name="T9" fmla="*/ 8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">
            <a:extLst>
              <a:ext uri="{FF2B5EF4-FFF2-40B4-BE49-F238E27FC236}">
                <a16:creationId xmlns:a16="http://schemas.microsoft.com/office/drawing/2014/main" id="{7785F3D8-A167-3C4A-AC6F-A3833723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3" name="Text Box 2">
            <a:extLst>
              <a:ext uri="{FF2B5EF4-FFF2-40B4-BE49-F238E27FC236}">
                <a16:creationId xmlns:a16="http://schemas.microsoft.com/office/drawing/2014/main" id="{82A4E01C-21D9-DA48-A384-F7652468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Mantenimiento del arrastre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Preparandose para viajar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Echar y sacar del agua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Almacenaje del bote y arrastre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Previniendo el robo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Preparar y cancelar el “float plan”</a:t>
            </a: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9DDDB92D-947A-ED4C-90FC-A338946349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646238"/>
          <a:ext cx="2286000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355300" imgH="20447000" progId="">
                  <p:embed/>
                </p:oleObj>
              </mc:Choice>
              <mc:Fallback>
                <p:oleObj r:id="rId4" imgW="23355300" imgH="20447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46238"/>
                        <a:ext cx="2286000" cy="2011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4" name="Group 4">
            <a:extLst>
              <a:ext uri="{FF2B5EF4-FFF2-40B4-BE49-F238E27FC236}">
                <a16:creationId xmlns:a16="http://schemas.microsoft.com/office/drawing/2014/main" id="{DCB7532A-1375-354F-B6F5-3AD68E24F7F2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265488"/>
            <a:chOff x="261" y="1164"/>
            <a:chExt cx="232" cy="2057"/>
          </a:xfrm>
        </p:grpSpPr>
        <p:sp>
          <p:nvSpPr>
            <p:cNvPr id="2056" name="AutoShape 5">
              <a:extLst>
                <a:ext uri="{FF2B5EF4-FFF2-40B4-BE49-F238E27FC236}">
                  <a16:creationId xmlns:a16="http://schemas.microsoft.com/office/drawing/2014/main" id="{D878BCAD-71FC-DD4F-A31A-A149B9B7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AutoShape 6">
              <a:extLst>
                <a:ext uri="{FF2B5EF4-FFF2-40B4-BE49-F238E27FC236}">
                  <a16:creationId xmlns:a16="http://schemas.microsoft.com/office/drawing/2014/main" id="{9FC300D7-B3BB-5949-BCEE-9F179AC71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2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AutoShape 7">
              <a:extLst>
                <a:ext uri="{FF2B5EF4-FFF2-40B4-BE49-F238E27FC236}">
                  <a16:creationId xmlns:a16="http://schemas.microsoft.com/office/drawing/2014/main" id="{70D4F887-7643-A841-AFBF-BBABF8901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AutoShape 8">
              <a:extLst>
                <a:ext uri="{FF2B5EF4-FFF2-40B4-BE49-F238E27FC236}">
                  <a16:creationId xmlns:a16="http://schemas.microsoft.com/office/drawing/2014/main" id="{9D05EB1C-C686-F544-B9B6-18B7319D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AutoShape 9">
              <a:extLst>
                <a:ext uri="{FF2B5EF4-FFF2-40B4-BE49-F238E27FC236}">
                  <a16:creationId xmlns:a16="http://schemas.microsoft.com/office/drawing/2014/main" id="{679B4823-A151-2247-BC12-0EA69072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26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0">
              <a:extLst>
                <a:ext uri="{FF2B5EF4-FFF2-40B4-BE49-F238E27FC236}">
                  <a16:creationId xmlns:a16="http://schemas.microsoft.com/office/drawing/2014/main" id="{4C65080D-2A84-3C45-A12E-CE710442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00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Text Box 11">
            <a:extLst>
              <a:ext uri="{FF2B5EF4-FFF2-40B4-BE49-F238E27FC236}">
                <a16:creationId xmlns:a16="http://schemas.microsoft.com/office/drawing/2014/main" id="{AF2183CB-3B9A-FF47-A644-20B61C9D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423863"/>
            <a:ext cx="6518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Objectivos del Curso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B017D208-F8C8-9D4E-8806-4535BABA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Cuido y Mantenimiento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C0E7DE65-F9C6-C043-A609-AB2A83FD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Moho y pintura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Rodillos y patines (skids/bunkers)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Tuercas y tornillos sueltos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Frenos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La lanza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Pega y bola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EE28F46A-92EA-204C-BF9B-4EDA378C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8862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5061" name="Group 4">
            <a:extLst>
              <a:ext uri="{FF2B5EF4-FFF2-40B4-BE49-F238E27FC236}">
                <a16:creationId xmlns:a16="http://schemas.microsoft.com/office/drawing/2014/main" id="{8BF788D0-CE66-0F4F-BB15-EB4A28845C6D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265488"/>
            <a:chOff x="261" y="1164"/>
            <a:chExt cx="232" cy="2057"/>
          </a:xfrm>
        </p:grpSpPr>
        <p:sp>
          <p:nvSpPr>
            <p:cNvPr id="45062" name="AutoShape 5">
              <a:extLst>
                <a:ext uri="{FF2B5EF4-FFF2-40B4-BE49-F238E27FC236}">
                  <a16:creationId xmlns:a16="http://schemas.microsoft.com/office/drawing/2014/main" id="{01A9732D-13A9-374D-9CD9-6200956F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36A36D3E-67C2-E245-8E05-5BA9F8C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2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AutoShape 7">
              <a:extLst>
                <a:ext uri="{FF2B5EF4-FFF2-40B4-BE49-F238E27FC236}">
                  <a16:creationId xmlns:a16="http://schemas.microsoft.com/office/drawing/2014/main" id="{7DB88E59-380D-484E-BF0C-572C2CA23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AutoShape 8">
              <a:extLst>
                <a:ext uri="{FF2B5EF4-FFF2-40B4-BE49-F238E27FC236}">
                  <a16:creationId xmlns:a16="http://schemas.microsoft.com/office/drawing/2014/main" id="{C2C6CD1A-2010-7A42-9BBB-68F4DE31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AutoShape 9">
              <a:extLst>
                <a:ext uri="{FF2B5EF4-FFF2-40B4-BE49-F238E27FC236}">
                  <a16:creationId xmlns:a16="http://schemas.microsoft.com/office/drawing/2014/main" id="{A39A76F8-DED6-D84E-AFCC-2D7F5660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26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AutoShape 10">
              <a:extLst>
                <a:ext uri="{FF2B5EF4-FFF2-40B4-BE49-F238E27FC236}">
                  <a16:creationId xmlns:a16="http://schemas.microsoft.com/office/drawing/2014/main" id="{90F6D016-B32D-DE45-B4EE-7F2F083A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00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785E368D-472A-0B47-B6D5-81FB4FE3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Otras Consideraciones Prácticas</a:t>
            </a: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F45369CD-1586-014C-A588-D872B495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Extintores de incendio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Pateca (Cabrestante o comelón)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El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ctrica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Manual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Amarres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De proa (Transom)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De regala (Gunwale)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De popa (Bow)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313395AC-0F33-2B47-A38D-4B31DA5E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660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6085" name="Group 4">
            <a:extLst>
              <a:ext uri="{FF2B5EF4-FFF2-40B4-BE49-F238E27FC236}">
                <a16:creationId xmlns:a16="http://schemas.microsoft.com/office/drawing/2014/main" id="{A39469A4-5B2F-1C4C-9947-D21C7CD828E3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9750"/>
            <a:ext cx="368300" cy="2332038"/>
            <a:chOff x="261" y="1140"/>
            <a:chExt cx="232" cy="1469"/>
          </a:xfrm>
        </p:grpSpPr>
        <p:sp>
          <p:nvSpPr>
            <p:cNvPr id="46086" name="AutoShape 5">
              <a:extLst>
                <a:ext uri="{FF2B5EF4-FFF2-40B4-BE49-F238E27FC236}">
                  <a16:creationId xmlns:a16="http://schemas.microsoft.com/office/drawing/2014/main" id="{F8F907AF-D922-7A4D-9CC6-806141CC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4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AutoShape 6">
              <a:extLst>
                <a:ext uri="{FF2B5EF4-FFF2-40B4-BE49-F238E27FC236}">
                  <a16:creationId xmlns:a16="http://schemas.microsoft.com/office/drawing/2014/main" id="{26E79BD9-D815-F741-AEF2-CCA20406F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3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AutoShape 7">
              <a:extLst>
                <a:ext uri="{FF2B5EF4-FFF2-40B4-BE49-F238E27FC236}">
                  <a16:creationId xmlns:a16="http://schemas.microsoft.com/office/drawing/2014/main" id="{9C126252-5CCE-8E46-9E61-70F9D0A6F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24689E1A-9FB3-734C-A8B7-FA82D740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04825"/>
            <a:ext cx="8531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El Vehículo para arrastrar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066B90D2-854D-F24E-BCC2-A41B2C72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Tracci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n delantera no es recomendada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El peso causa p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rdida de tracci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en las ruedas delanteras que dirigen al veh</a:t>
            </a:r>
            <a:r>
              <a:rPr lang="el-GR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ί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culo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GVWR del arrastre y el bote, no debe ser superior al peso del vehiculo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416C40C1-D6B1-1A4E-B973-E90C5FBD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8288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AED33C6A-1469-9941-98A6-3BE4A95B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49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7110" name="Group 5">
            <a:extLst>
              <a:ext uri="{FF2B5EF4-FFF2-40B4-BE49-F238E27FC236}">
                <a16:creationId xmlns:a16="http://schemas.microsoft.com/office/drawing/2014/main" id="{CCEF1EDB-C698-894F-9766-0CA146DCE6F0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1873250"/>
            <a:chOff x="261" y="1164"/>
            <a:chExt cx="232" cy="1180"/>
          </a:xfrm>
        </p:grpSpPr>
        <p:sp>
          <p:nvSpPr>
            <p:cNvPr id="47111" name="AutoShape 6">
              <a:extLst>
                <a:ext uri="{FF2B5EF4-FFF2-40B4-BE49-F238E27FC236}">
                  <a16:creationId xmlns:a16="http://schemas.microsoft.com/office/drawing/2014/main" id="{1FE4A31E-38A6-394D-9D4B-5B7250A4D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AutoShape 7">
              <a:extLst>
                <a:ext uri="{FF2B5EF4-FFF2-40B4-BE49-F238E27FC236}">
                  <a16:creationId xmlns:a16="http://schemas.microsoft.com/office/drawing/2014/main" id="{8DB36FE7-826E-F343-A78B-9CDABDF98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12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B4FC1FB1-EB68-7F44-8DEA-49C13957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El Vehículo para Arrastrar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B5F8E07C-7D4E-0E43-9D20-9B023B6A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843088"/>
            <a:ext cx="69167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3425" indent="-276225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Enfriamiento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Radiador Heavy-duty de mayor capacidad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Transmisi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Con enfriamiento adicional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Frenos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Frenos Heavy-duty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Sistema de Suspensi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100 lb peso en la lanza = 400 lb peso en baul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Otros equipos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Bater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 Heavy-duty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Alternador de mayor capacidad</a:t>
            </a:r>
          </a:p>
        </p:txBody>
      </p:sp>
      <p:grpSp>
        <p:nvGrpSpPr>
          <p:cNvPr id="48132" name="Group 3">
            <a:extLst>
              <a:ext uri="{FF2B5EF4-FFF2-40B4-BE49-F238E27FC236}">
                <a16:creationId xmlns:a16="http://schemas.microsoft.com/office/drawing/2014/main" id="{E0149617-0DBD-8149-9AF0-49C5671C486B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538538"/>
            <a:chOff x="261" y="1164"/>
            <a:chExt cx="232" cy="2229"/>
          </a:xfrm>
        </p:grpSpPr>
        <p:sp>
          <p:nvSpPr>
            <p:cNvPr id="48133" name="AutoShape 4">
              <a:extLst>
                <a:ext uri="{FF2B5EF4-FFF2-40B4-BE49-F238E27FC236}">
                  <a16:creationId xmlns:a16="http://schemas.microsoft.com/office/drawing/2014/main" id="{1E2E912D-1BD3-F042-AFD6-63F361D2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AutoShape 5">
              <a:extLst>
                <a:ext uri="{FF2B5EF4-FFF2-40B4-BE49-F238E27FC236}">
                  <a16:creationId xmlns:a16="http://schemas.microsoft.com/office/drawing/2014/main" id="{F278CDAC-E94B-6F4B-B00A-EE0988DEE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17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AutoShape 6">
              <a:extLst>
                <a:ext uri="{FF2B5EF4-FFF2-40B4-BE49-F238E27FC236}">
                  <a16:creationId xmlns:a16="http://schemas.microsoft.com/office/drawing/2014/main" id="{C8FAA547-BBB0-4048-8CB1-C47053CB2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AutoShape 7">
              <a:extLst>
                <a:ext uri="{FF2B5EF4-FFF2-40B4-BE49-F238E27FC236}">
                  <a16:creationId xmlns:a16="http://schemas.microsoft.com/office/drawing/2014/main" id="{C5C816F7-05FB-5E4A-9DD2-FB43753D0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17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AutoShape 8">
              <a:extLst>
                <a:ext uri="{FF2B5EF4-FFF2-40B4-BE49-F238E27FC236}">
                  <a16:creationId xmlns:a16="http://schemas.microsoft.com/office/drawing/2014/main" id="{241615B0-3867-AB4E-B145-FE38F6F0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76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796AB0C-805E-7A40-9620-EB86F389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El Vehículo para Arrastrar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490AACAC-8E06-AB46-A965-83F296F2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Pega en el parachoques (bumper)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Amarrada al bumper no es legal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Pega para llevar peso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Atornillada al chasis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2000 lb de l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mite de arrastre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Pega para distribuir peso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Distribuye el peso a las cuatro ruedas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Podria interferir con acoplador de empuje (“SURGE”) si est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en uso</a:t>
            </a:r>
          </a:p>
        </p:txBody>
      </p:sp>
      <p:grpSp>
        <p:nvGrpSpPr>
          <p:cNvPr id="49156" name="Group 3">
            <a:extLst>
              <a:ext uri="{FF2B5EF4-FFF2-40B4-BE49-F238E27FC236}">
                <a16:creationId xmlns:a16="http://schemas.microsoft.com/office/drawing/2014/main" id="{DBBB2100-BCFE-F24E-8ABB-575701599B74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9750"/>
            <a:ext cx="368300" cy="2801938"/>
            <a:chOff x="261" y="1140"/>
            <a:chExt cx="232" cy="1765"/>
          </a:xfrm>
        </p:grpSpPr>
        <p:sp>
          <p:nvSpPr>
            <p:cNvPr id="49157" name="AutoShape 4">
              <a:extLst>
                <a:ext uri="{FF2B5EF4-FFF2-40B4-BE49-F238E27FC236}">
                  <a16:creationId xmlns:a16="http://schemas.microsoft.com/office/drawing/2014/main" id="{909569FA-4041-7342-9114-81210B2E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4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AutoShape 5">
              <a:extLst>
                <a:ext uri="{FF2B5EF4-FFF2-40B4-BE49-F238E27FC236}">
                  <a16:creationId xmlns:a16="http://schemas.microsoft.com/office/drawing/2014/main" id="{487CA0D9-833C-DD43-9797-AA3B646FD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8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AutoShape 6">
              <a:extLst>
                <a:ext uri="{FF2B5EF4-FFF2-40B4-BE49-F238E27FC236}">
                  <a16:creationId xmlns:a16="http://schemas.microsoft.com/office/drawing/2014/main" id="{77E465FD-9161-4E45-9C24-C38604FCC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7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871DCECF-C601-C349-AD8C-A344EAB8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Balanceando la carga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6B064EB-EA4E-6243-8346-07E2319DF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500188"/>
            <a:ext cx="8259762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Peso total arrastrado </a:t>
            </a:r>
            <a:r>
              <a:rPr lang="en-US" sz="2200">
                <a:solidFill>
                  <a:srgbClr val="000066"/>
                </a:solidFill>
                <a:latin typeface="Arial" charset="0"/>
                <a:ea typeface="Microsoft YaHei" charset="-122"/>
              </a:rPr>
              <a:t>( </a:t>
            </a:r>
            <a:r>
              <a:rPr lang="en-US" sz="2600" u="sng">
                <a:solidFill>
                  <a:srgbClr val="FF6600"/>
                </a:solidFill>
                <a:latin typeface="Arial" charset="0"/>
                <a:ea typeface="Microsoft YaHei" charset="-122"/>
              </a:rPr>
              <a:t>T</a:t>
            </a:r>
            <a:r>
              <a:rPr lang="en-US" sz="2200">
                <a:solidFill>
                  <a:srgbClr val="000066"/>
                </a:solidFill>
                <a:latin typeface="Arial" charset="0"/>
                <a:ea typeface="Microsoft YaHei" charset="-122"/>
              </a:rPr>
              <a:t>otal </a:t>
            </a:r>
            <a:r>
              <a:rPr lang="en-US" sz="2600" u="sng">
                <a:solidFill>
                  <a:srgbClr val="FF6600"/>
                </a:solidFill>
                <a:latin typeface="Arial" charset="0"/>
                <a:ea typeface="Microsoft YaHei" charset="-122"/>
              </a:rPr>
              <a:t>W</a:t>
            </a:r>
            <a:r>
              <a:rPr lang="en-US" sz="2200">
                <a:solidFill>
                  <a:srgbClr val="000066"/>
                </a:solidFill>
                <a:latin typeface="Arial" charset="0"/>
                <a:ea typeface="Microsoft YaHei" charset="-122"/>
              </a:rPr>
              <a:t>eight of the </a:t>
            </a:r>
            <a:r>
              <a:rPr lang="en-US" sz="2600" u="sng">
                <a:solidFill>
                  <a:srgbClr val="FF6600"/>
                </a:solidFill>
                <a:latin typeface="Arial" charset="0"/>
                <a:ea typeface="Microsoft YaHei" charset="-122"/>
              </a:rPr>
              <a:t>T</a:t>
            </a:r>
            <a:r>
              <a:rPr lang="en-US" sz="2200">
                <a:solidFill>
                  <a:srgbClr val="000066"/>
                </a:solidFill>
                <a:latin typeface="Arial" charset="0"/>
                <a:ea typeface="Microsoft YaHei" charset="-122"/>
              </a:rPr>
              <a:t>ow)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 (TWT)</a:t>
            </a:r>
          </a:p>
          <a:p>
            <a:pPr marL="741363" lvl="1" indent="-2778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   TWT = Bote + motor + contenido + arrastre</a:t>
            </a:r>
          </a:p>
          <a:p>
            <a:pPr marL="330200" indent="-33020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Solo del 5 al 7% del TWT debe estar en la lanza</a:t>
            </a:r>
          </a:p>
          <a:p>
            <a:pPr marL="330200" indent="-330200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     –  Si es mayor se levanta el frente del veh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í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culo</a:t>
            </a:r>
          </a:p>
          <a:p>
            <a:pPr marL="735013" lvl="1" indent="-27146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Si es menor el veh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í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culo y el arrastre colea (fish tails)</a:t>
            </a:r>
          </a:p>
          <a:p>
            <a:pPr lvl="2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000">
                <a:solidFill>
                  <a:srgbClr val="000066"/>
                </a:solidFill>
                <a:latin typeface="Arial" charset="0"/>
                <a:ea typeface="Microsoft YaHei" charset="-122"/>
              </a:rPr>
              <a:t>De pasarte un cami</a:t>
            </a:r>
            <a:r>
              <a:rPr lang="en-US" sz="20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 sz="2000">
                <a:solidFill>
                  <a:srgbClr val="000066"/>
                </a:solidFill>
                <a:latin typeface="Arial" charset="0"/>
                <a:ea typeface="Microsoft YaHei" charset="-122"/>
              </a:rPr>
              <a:t>n por el lado puedes perder el control</a:t>
            </a:r>
          </a:p>
          <a:p>
            <a:pPr marL="330200" indent="-33020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Peso m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á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ximo arrastrado (TWT) no debe exceder de 150 lbs para un arrastre tipo 1</a:t>
            </a:r>
          </a:p>
          <a:p>
            <a:pPr marL="330200" indent="-33020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Puede usar una b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á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scula (pesa) de ba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ñ</a:t>
            </a:r>
            <a:r>
              <a:rPr lang="en-US" sz="3200">
                <a:solidFill>
                  <a:srgbClr val="000066"/>
                </a:solidFill>
                <a:latin typeface="Arial" charset="0"/>
                <a:ea typeface="Microsoft YaHei" charset="-122"/>
              </a:rPr>
              <a:t>o para medirlo</a:t>
            </a:r>
          </a:p>
        </p:txBody>
      </p:sp>
      <p:grpSp>
        <p:nvGrpSpPr>
          <p:cNvPr id="50180" name="Group 3">
            <a:extLst>
              <a:ext uri="{FF2B5EF4-FFF2-40B4-BE49-F238E27FC236}">
                <a16:creationId xmlns:a16="http://schemas.microsoft.com/office/drawing/2014/main" id="{B2310067-3AD5-5444-9D67-B5D0FAA13684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3400"/>
            <a:ext cx="368300" cy="3970338"/>
            <a:chOff x="261" y="1136"/>
            <a:chExt cx="232" cy="2501"/>
          </a:xfrm>
        </p:grpSpPr>
        <p:sp>
          <p:nvSpPr>
            <p:cNvPr id="50181" name="AutoShape 4">
              <a:extLst>
                <a:ext uri="{FF2B5EF4-FFF2-40B4-BE49-F238E27FC236}">
                  <a16:creationId xmlns:a16="http://schemas.microsoft.com/office/drawing/2014/main" id="{F5BBF7F4-22B1-A647-8CBE-FCACA71B1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36"/>
              <a:ext cx="232" cy="222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7 h 228"/>
                <a:gd name="T4" fmla="*/ 40 w 240"/>
                <a:gd name="T5" fmla="*/ 199 h 228"/>
                <a:gd name="T6" fmla="*/ 164 w 240"/>
                <a:gd name="T7" fmla="*/ 199 h 228"/>
                <a:gd name="T8" fmla="*/ 203 w 240"/>
                <a:gd name="T9" fmla="*/ 7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AutoShape 5">
              <a:extLst>
                <a:ext uri="{FF2B5EF4-FFF2-40B4-BE49-F238E27FC236}">
                  <a16:creationId xmlns:a16="http://schemas.microsoft.com/office/drawing/2014/main" id="{04011586-AB55-B24C-A09B-56F77B60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795"/>
              <a:ext cx="232" cy="222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7 h 228"/>
                <a:gd name="T4" fmla="*/ 40 w 240"/>
                <a:gd name="T5" fmla="*/ 199 h 228"/>
                <a:gd name="T6" fmla="*/ 164 w 240"/>
                <a:gd name="T7" fmla="*/ 199 h 228"/>
                <a:gd name="T8" fmla="*/ 203 w 240"/>
                <a:gd name="T9" fmla="*/ 7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AutoShape 6">
              <a:extLst>
                <a:ext uri="{FF2B5EF4-FFF2-40B4-BE49-F238E27FC236}">
                  <a16:creationId xmlns:a16="http://schemas.microsoft.com/office/drawing/2014/main" id="{0D6FADB5-E968-AF4C-92EA-0CA64BB1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731"/>
              <a:ext cx="232" cy="223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7 h 228"/>
                <a:gd name="T4" fmla="*/ 40 w 240"/>
                <a:gd name="T5" fmla="*/ 203 h 228"/>
                <a:gd name="T6" fmla="*/ 164 w 240"/>
                <a:gd name="T7" fmla="*/ 203 h 228"/>
                <a:gd name="T8" fmla="*/ 203 w 240"/>
                <a:gd name="T9" fmla="*/ 7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AutoShape 7">
              <a:extLst>
                <a:ext uri="{FF2B5EF4-FFF2-40B4-BE49-F238E27FC236}">
                  <a16:creationId xmlns:a16="http://schemas.microsoft.com/office/drawing/2014/main" id="{89D8213F-BD7C-484B-A3D5-579257CB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415"/>
              <a:ext cx="232" cy="222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7 h 228"/>
                <a:gd name="T4" fmla="*/ 40 w 240"/>
                <a:gd name="T5" fmla="*/ 199 h 228"/>
                <a:gd name="T6" fmla="*/ 164 w 240"/>
                <a:gd name="T7" fmla="*/ 199 h 228"/>
                <a:gd name="T8" fmla="*/ 203 w 240"/>
                <a:gd name="T9" fmla="*/ 7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63A9985D-94F5-884D-B58C-58741628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12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Manejando su Arrastre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0394BB88-BCA7-1842-8B0A-8F9D85EC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79525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5013" indent="-277813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Practique en un estacionamiento vac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Haga virajes anchos en las esquinas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En la carretera, pare frecuentemente para inspeccionar las gomas, la temperatura de las cajas de bolas, y las cadenas de seguridad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Retrocediendo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600">
                <a:solidFill>
                  <a:srgbClr val="000066"/>
                </a:solidFill>
                <a:latin typeface="Arial" panose="020B0604020202020204" pitchFamily="34" charset="0"/>
              </a:rPr>
              <a:t>Asegurese de tener un persona afuera dirigiendole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600">
                <a:solidFill>
                  <a:srgbClr val="000066"/>
                </a:solidFill>
                <a:latin typeface="Arial" panose="020B0604020202020204" pitchFamily="34" charset="0"/>
              </a:rPr>
              <a:t>Coloque sus manos en la paste inferior del guia  </a:t>
            </a:r>
          </a:p>
        </p:txBody>
      </p:sp>
      <p:grpSp>
        <p:nvGrpSpPr>
          <p:cNvPr id="51204" name="Group 3">
            <a:extLst>
              <a:ext uri="{FF2B5EF4-FFF2-40B4-BE49-F238E27FC236}">
                <a16:creationId xmlns:a16="http://schemas.microsoft.com/office/drawing/2014/main" id="{06633A1E-27CF-A84F-899D-CA9D5026AFA2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087688"/>
            <a:chOff x="261" y="1164"/>
            <a:chExt cx="232" cy="1945"/>
          </a:xfrm>
        </p:grpSpPr>
        <p:sp>
          <p:nvSpPr>
            <p:cNvPr id="51205" name="AutoShape 4">
              <a:extLst>
                <a:ext uri="{FF2B5EF4-FFF2-40B4-BE49-F238E27FC236}">
                  <a16:creationId xmlns:a16="http://schemas.microsoft.com/office/drawing/2014/main" id="{F9697CBD-DEFE-F14B-99DF-37655D31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AutoShape 5">
              <a:extLst>
                <a:ext uri="{FF2B5EF4-FFF2-40B4-BE49-F238E27FC236}">
                  <a16:creationId xmlns:a16="http://schemas.microsoft.com/office/drawing/2014/main" id="{96CC4448-D216-474C-ACAB-932936BB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AutoShape 6">
              <a:extLst>
                <a:ext uri="{FF2B5EF4-FFF2-40B4-BE49-F238E27FC236}">
                  <a16:creationId xmlns:a16="http://schemas.microsoft.com/office/drawing/2014/main" id="{0416EAC7-6B0E-124D-878E-8C95F047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AutoShape 7">
              <a:extLst>
                <a:ext uri="{FF2B5EF4-FFF2-40B4-BE49-F238E27FC236}">
                  <a16:creationId xmlns:a16="http://schemas.microsoft.com/office/drawing/2014/main" id="{7C328F06-D413-1345-AC44-02B636C5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88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7A2B39F1-6F19-2D43-8BF8-7DF48C82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Inspección de Salida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C12E5CD-8F64-584C-86F8-016CE923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1508125"/>
            <a:ext cx="7772400" cy="434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550863" indent="-546100">
              <a:lnSpc>
                <a:spcPct val="90000"/>
              </a:lnSpc>
              <a:spcBef>
                <a:spcPts val="800"/>
              </a:spcBef>
              <a:buSzPct val="45000"/>
              <a:buFont typeface="Times New Roman" pitchFamily="16" charset="0"/>
              <a:buNone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Arial"/>
                <a:ea typeface="Microsoft YaHei" charset="-122"/>
                <a:cs typeface="Arial"/>
              </a:rPr>
              <a:t>●  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Cajas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de bolas</a:t>
            </a: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Presi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n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de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las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llantas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Las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amarras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y la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posici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n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del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bote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en el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arrastre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Bote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y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arrastre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cargados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, y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balanceados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apropiadamente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Subir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la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pata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del motor</a:t>
            </a: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Frenos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y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luces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funcionales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Cadenas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de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seguridad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  <a:p>
            <a:pPr marL="330200" indent="-3254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  <a:defRPr/>
            </a:pP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Bola y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acople</a:t>
            </a:r>
            <a:r>
              <a:rPr lang="en-US" sz="3200" dirty="0">
                <a:solidFill>
                  <a:srgbClr val="000066"/>
                </a:solidFill>
                <a:latin typeface="Arial" charset="0"/>
                <a:ea typeface="Microsoft YaHei" charset="-12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  <a:ea typeface="Microsoft YaHei" charset="-122"/>
              </a:rPr>
              <a:t>asegurados</a:t>
            </a:r>
            <a:endParaRPr lang="en-US" sz="3200" dirty="0">
              <a:solidFill>
                <a:srgbClr val="000066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A2159745-2787-CA4A-A4CE-CF0F621E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447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2229" name="Group 4">
            <a:extLst>
              <a:ext uri="{FF2B5EF4-FFF2-40B4-BE49-F238E27FC236}">
                <a16:creationId xmlns:a16="http://schemas.microsoft.com/office/drawing/2014/main" id="{308AEF36-E3E3-B945-BF47-7479D1F4F6CE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09750"/>
            <a:ext cx="368300" cy="4065588"/>
            <a:chOff x="261" y="1140"/>
            <a:chExt cx="232" cy="2561"/>
          </a:xfrm>
        </p:grpSpPr>
        <p:sp>
          <p:nvSpPr>
            <p:cNvPr id="52230" name="AutoShape 5">
              <a:extLst>
                <a:ext uri="{FF2B5EF4-FFF2-40B4-BE49-F238E27FC236}">
                  <a16:creationId xmlns:a16="http://schemas.microsoft.com/office/drawing/2014/main" id="{8239E358-0850-6B49-A17B-C31185D8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40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AutoShape 6">
              <a:extLst>
                <a:ext uri="{FF2B5EF4-FFF2-40B4-BE49-F238E27FC236}">
                  <a16:creationId xmlns:a16="http://schemas.microsoft.com/office/drawing/2014/main" id="{4BC2737E-7BA3-544C-A91C-A0489C7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49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AutoShape 7">
              <a:extLst>
                <a:ext uri="{FF2B5EF4-FFF2-40B4-BE49-F238E27FC236}">
                  <a16:creationId xmlns:a16="http://schemas.microsoft.com/office/drawing/2014/main" id="{3C506551-DB30-C040-8B27-606D4B1A0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AutoShape 8">
              <a:extLst>
                <a:ext uri="{FF2B5EF4-FFF2-40B4-BE49-F238E27FC236}">
                  <a16:creationId xmlns:a16="http://schemas.microsoft.com/office/drawing/2014/main" id="{D6905923-E411-7E46-9918-4524BF27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0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AutoShape 9">
              <a:extLst>
                <a:ext uri="{FF2B5EF4-FFF2-40B4-BE49-F238E27FC236}">
                  <a16:creationId xmlns:a16="http://schemas.microsoft.com/office/drawing/2014/main" id="{7632D6CC-147D-D043-813B-18FDFA5C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14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AutoShape 10">
              <a:extLst>
                <a:ext uri="{FF2B5EF4-FFF2-40B4-BE49-F238E27FC236}">
                  <a16:creationId xmlns:a16="http://schemas.microsoft.com/office/drawing/2014/main" id="{62DE9DF6-B97B-CF43-A288-5DCEB0C3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8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AutoShape 11">
              <a:extLst>
                <a:ext uri="{FF2B5EF4-FFF2-40B4-BE49-F238E27FC236}">
                  <a16:creationId xmlns:a16="http://schemas.microsoft.com/office/drawing/2014/main" id="{BDEE5A3C-ABF9-B642-AD81-8BBAD030A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1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AutoShape 12">
              <a:extLst>
                <a:ext uri="{FF2B5EF4-FFF2-40B4-BE49-F238E27FC236}">
                  <a16:creationId xmlns:a16="http://schemas.microsoft.com/office/drawing/2014/main" id="{346B5592-29BD-3F44-BEF1-E441D1CC4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48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26CCC241-80A0-4645-8291-FAD90E27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Inspección de Salida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(Amarras)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01B6621C-9096-D848-8B69-1FD1FFF8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1513"/>
            <a:ext cx="59436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E3E0738B-D945-8040-87D4-AB6E0F34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F1C0DCD4-75A6-B548-B61C-1CE30D40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6F594825-9D79-1248-9F88-26DA5F2C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92075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 Consideraciones Legales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3A5BAC40-D65C-CC4E-A13B-625EF3B7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89113"/>
            <a:ext cx="59896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Ancho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Frenos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Luces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Licencia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Espejos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Cadenas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B0D5746-A776-004C-BD49-3EBB034F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944688"/>
            <a:ext cx="17541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6E04F99E-8E41-0A48-AA98-AF502350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6019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E5CAFFE7-0C6B-9741-A3ED-D47E963E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21256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39" name="Group 6">
            <a:extLst>
              <a:ext uri="{FF2B5EF4-FFF2-40B4-BE49-F238E27FC236}">
                <a16:creationId xmlns:a16="http://schemas.microsoft.com/office/drawing/2014/main" id="{5B55226C-3B8B-F746-8991-78809CF80671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036888"/>
            <a:chOff x="261" y="1164"/>
            <a:chExt cx="232" cy="1913"/>
          </a:xfrm>
        </p:grpSpPr>
        <p:sp>
          <p:nvSpPr>
            <p:cNvPr id="18440" name="AutoShape 7">
              <a:extLst>
                <a:ext uri="{FF2B5EF4-FFF2-40B4-BE49-F238E27FC236}">
                  <a16:creationId xmlns:a16="http://schemas.microsoft.com/office/drawing/2014/main" id="{A13D7FF9-F44C-0545-9EE7-C11EFCF5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AutoShape 8">
              <a:extLst>
                <a:ext uri="{FF2B5EF4-FFF2-40B4-BE49-F238E27FC236}">
                  <a16:creationId xmlns:a16="http://schemas.microsoft.com/office/drawing/2014/main" id="{D3DAC3A5-287A-A944-A73B-E99D5FAFC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1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AutoShape 9">
              <a:extLst>
                <a:ext uri="{FF2B5EF4-FFF2-40B4-BE49-F238E27FC236}">
                  <a16:creationId xmlns:a16="http://schemas.microsoft.com/office/drawing/2014/main" id="{4FA6D6DE-FF31-EE43-87D4-E7885A2F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0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AutoShape 10">
              <a:extLst>
                <a:ext uri="{FF2B5EF4-FFF2-40B4-BE49-F238E27FC236}">
                  <a16:creationId xmlns:a16="http://schemas.microsoft.com/office/drawing/2014/main" id="{061D632C-C3C1-5441-A2DE-32EE0D7EA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84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AutoShape 11">
              <a:extLst>
                <a:ext uri="{FF2B5EF4-FFF2-40B4-BE49-F238E27FC236}">
                  <a16:creationId xmlns:a16="http://schemas.microsoft.com/office/drawing/2014/main" id="{370D21F6-DF98-3840-9AAD-A66F3042A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182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AutoShape 12">
              <a:extLst>
                <a:ext uri="{FF2B5EF4-FFF2-40B4-BE49-F238E27FC236}">
                  <a16:creationId xmlns:a16="http://schemas.microsoft.com/office/drawing/2014/main" id="{4EC24842-3188-5F4E-88CD-1C45B0F1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85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3F8BA147-BE53-2F4A-AB11-5AE6057E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EC8AB1CD-FDEA-FC4C-8491-D052B36D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772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5C2204E1-DC60-0C41-B69D-D0677454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184275"/>
            <a:ext cx="8077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5013" indent="-277813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Cortes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 en la rampa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Antes de entrar a la rampa haga esto: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Desconecte las luces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Verifique la temperatura del las cajas de bola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las amarras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Desconecte la pateca (winch)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Coloque las defensas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Veleros deben revisar para lineas electricas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Amarre una linea a tierra para evitar que su bote se vaya a la deriva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Ajuste y pongase su salvavidas</a:t>
            </a:r>
          </a:p>
          <a:p>
            <a:pPr lvl="1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Verifique las condiciones de la rampa</a:t>
            </a: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4A8B5A6-C558-054E-BE1B-3BC8B6094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125"/>
            <a:ext cx="845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Preparandose para tirar 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873C954B-A1CF-3E4C-988F-0936B77C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36900"/>
            <a:ext cx="2971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97B3D83A-C3D3-C24C-8D21-266BF686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Entrando al Agua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A86B1405-5057-5D4D-8CAF-1CFE7F752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760538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No acelere el motor para ayudar a entrar!               Es muy peligroso NO SE RECOMIENDA</a:t>
            </a:r>
          </a:p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El bote debe flotar libremente</a:t>
            </a:r>
          </a:p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Nunca deje a alquien detr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s de la embarcaci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Mantengase en el veh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culo si es posible</a:t>
            </a:r>
          </a:p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El freno de emergencia y la posicion de “park” no aguantar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su vehiculo, </a:t>
            </a:r>
            <a:r>
              <a:rPr lang="en-US" altLang="en-US" sz="2800">
                <a:solidFill>
                  <a:srgbClr val="00B0F0"/>
                </a:solidFill>
                <a:latin typeface="Arial" panose="020B0604020202020204" pitchFamily="34" charset="0"/>
              </a:rPr>
              <a:t>USE EL PEDAL DE FRENO.</a:t>
            </a:r>
          </a:p>
          <a:p>
            <a:pPr eaLnBrk="1" hangingPunct="1">
              <a:lnSpc>
                <a:spcPct val="80000"/>
              </a:lnSpc>
              <a:spcBef>
                <a:spcPts val="725"/>
              </a:spcBef>
              <a:spcAft>
                <a:spcPts val="438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Asegure su bote al muelle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524BEDD8-DD3E-EE41-8AB4-11759312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2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Entrando al Agua Cont.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7165EAAB-D9DA-9C49-8740-E57DA32E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006475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Encienda y caliente su motor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Verifique los medidores (gages) y el chorro de agua de enfriamiento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Pruebe la palanca hacia al frente y hacia atrás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Observe la corriente y el viento.  Planifique su sal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da y coloque las lineas de amarre (espr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n) segun sea necesario.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Baje la pata si aplica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Suba sus invitados a bordo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863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Alejese del muelle (no deje estela)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E933412C-93F8-6145-B52E-68A16AFD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207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SALIENDO DEL AGUA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A57C0B38-024D-1748-8604-964E0F41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960438"/>
            <a:ext cx="80470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Suba la pata del motor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Veleros deben subir la quilla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Retroceda el arrastre al agua y conecte la pateca o la correa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Asegurece de estrar encentrado en el arrastre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Maneje y suba la rampa lentamente hasta el estacionamiento o </a:t>
            </a: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rea de espera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Quite el tap</a:t>
            </a: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n y sanitize para evitar especies contaminantes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Asegure todos los amarres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Asegure el motor y/o la pata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Remueva todo articulo suelto que impida un viaje seguro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300">
                <a:solidFill>
                  <a:srgbClr val="000066"/>
                </a:solidFill>
                <a:latin typeface="Arial" panose="020B0604020202020204" pitchFamily="34" charset="0"/>
              </a:rPr>
              <a:t>Reconecte las luces y verifique que funcionan</a:t>
            </a:r>
          </a:p>
        </p:txBody>
      </p:sp>
      <p:grpSp>
        <p:nvGrpSpPr>
          <p:cNvPr id="59396" name="Group 3">
            <a:extLst>
              <a:ext uri="{FF2B5EF4-FFF2-40B4-BE49-F238E27FC236}">
                <a16:creationId xmlns:a16="http://schemas.microsoft.com/office/drawing/2014/main" id="{53FDCB43-F32E-9E45-9EBC-C51A02C67412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4256088"/>
            <a:chOff x="261" y="1164"/>
            <a:chExt cx="232" cy="2681"/>
          </a:xfrm>
        </p:grpSpPr>
        <p:sp>
          <p:nvSpPr>
            <p:cNvPr id="59397" name="AutoShape 4">
              <a:extLst>
                <a:ext uri="{FF2B5EF4-FFF2-40B4-BE49-F238E27FC236}">
                  <a16:creationId xmlns:a16="http://schemas.microsoft.com/office/drawing/2014/main" id="{3EDAB43E-9394-6E40-BB55-67C25F267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" name="AutoShape 5">
              <a:extLst>
                <a:ext uri="{FF2B5EF4-FFF2-40B4-BE49-F238E27FC236}">
                  <a16:creationId xmlns:a16="http://schemas.microsoft.com/office/drawing/2014/main" id="{287EA659-F5EA-144A-882C-3710FC26E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26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AutoShape 6">
              <a:extLst>
                <a:ext uri="{FF2B5EF4-FFF2-40B4-BE49-F238E27FC236}">
                  <a16:creationId xmlns:a16="http://schemas.microsoft.com/office/drawing/2014/main" id="{A3117BF7-7C6A-2647-BB8D-7F8402AC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37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" name="AutoShape 7">
              <a:extLst>
                <a:ext uri="{FF2B5EF4-FFF2-40B4-BE49-F238E27FC236}">
                  <a16:creationId xmlns:a16="http://schemas.microsoft.com/office/drawing/2014/main" id="{699493F8-9E3A-F04B-8CFE-FFFD0552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71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AutoShape 8">
              <a:extLst>
                <a:ext uri="{FF2B5EF4-FFF2-40B4-BE49-F238E27FC236}">
                  <a16:creationId xmlns:a16="http://schemas.microsoft.com/office/drawing/2014/main" id="{F7070F99-ACAB-774D-93C0-7B8E6E4D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996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AutoShape 9">
              <a:extLst>
                <a:ext uri="{FF2B5EF4-FFF2-40B4-BE49-F238E27FC236}">
                  <a16:creationId xmlns:a16="http://schemas.microsoft.com/office/drawing/2014/main" id="{BC35201A-B32B-A240-8FD5-AD22A822D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4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AutoShape 10">
              <a:extLst>
                <a:ext uri="{FF2B5EF4-FFF2-40B4-BE49-F238E27FC236}">
                  <a16:creationId xmlns:a16="http://schemas.microsoft.com/office/drawing/2014/main" id="{C0432440-A60F-E144-A989-E503D233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81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AutoShape 11">
              <a:extLst>
                <a:ext uri="{FF2B5EF4-FFF2-40B4-BE49-F238E27FC236}">
                  <a16:creationId xmlns:a16="http://schemas.microsoft.com/office/drawing/2014/main" id="{45AB1935-31EB-0D4A-84D3-9D46FB0F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08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AutoShape 12">
              <a:extLst>
                <a:ext uri="{FF2B5EF4-FFF2-40B4-BE49-F238E27FC236}">
                  <a16:creationId xmlns:a16="http://schemas.microsoft.com/office/drawing/2014/main" id="{F475F849-B84C-D84A-8684-8B977025B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35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AutoShape 13">
              <a:extLst>
                <a:ext uri="{FF2B5EF4-FFF2-40B4-BE49-F238E27FC236}">
                  <a16:creationId xmlns:a16="http://schemas.microsoft.com/office/drawing/2014/main" id="{71E918FF-A267-D04C-89F8-C80B33590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6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C88D07E9-B1FD-8740-B96A-7E7A0D64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1DBECBB2-53A8-1B4A-A368-D6538D56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848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F3B0B07F-968E-3046-A7E0-568A3EE4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27463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ALMACENAJE DE SU BOTE Y ARRASTRE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D7D5A68B-C312-5F4A-9E4B-8D038024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463675"/>
            <a:ext cx="822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5013" indent="-277813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Baje el gato del arrastre y coloque soportes debajo de los ejes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Nivele el arrastre para evitar contorsiones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las ruedas y guardelas a la sombra para alargarle la vida util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Levante la lanza para drenar el agua del bote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Coloque una cubierta para mantener la lluvia afuera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Enjuague y drene toda el agua del motor fuera de borda y abra el sistema de enfriamiento del motor dentro de la borda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Sigue cualquier otra instrucci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del fabricante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:a16="http://schemas.microsoft.com/office/drawing/2014/main" id="{EBD739AB-AD34-1848-B379-345EA801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5257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</a:rPr>
              <a:t>SEGURIDAD, SEGURIDAD</a:t>
            </a:r>
          </a:p>
          <a:p>
            <a:pPr algn="ctr"/>
            <a:endParaRPr lang="en-US" altLang="en-US" sz="4000">
              <a:solidFill>
                <a:srgbClr val="FF0000"/>
              </a:solidFill>
            </a:endParaRPr>
          </a:p>
          <a:p>
            <a:pPr algn="ctr"/>
            <a:r>
              <a:rPr lang="en-US" altLang="en-US" sz="4000">
                <a:solidFill>
                  <a:schemeClr val="tx1"/>
                </a:solidFill>
              </a:rPr>
              <a:t>Al sacar o entrar una embarcación del agua</a:t>
            </a:r>
          </a:p>
          <a:p>
            <a:pPr algn="ctr"/>
            <a:endParaRPr lang="en-US" altLang="en-US" sz="4000">
              <a:solidFill>
                <a:srgbClr val="FF0000"/>
              </a:solidFill>
            </a:endParaRPr>
          </a:p>
          <a:p>
            <a:pPr algn="ctr"/>
            <a:r>
              <a:rPr lang="en-US" altLang="en-US" sz="3200">
                <a:solidFill>
                  <a:srgbClr val="FF0000"/>
                </a:solidFill>
              </a:rPr>
              <a:t>El peor sitio donde pararse es cerca o detrás de la pateca (comelón) o el cable.</a:t>
            </a:r>
            <a:endParaRPr lang="es-PR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100E3A3B-01E6-CC41-B799-26646C85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Recobrando y previniendo robo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42740576-E00B-F14F-9A44-C816F2AA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828800"/>
            <a:ext cx="8169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Marque el  numero de identificaci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 del casco en un lugar escondido de su bote</a:t>
            </a:r>
          </a:p>
          <a:p>
            <a:pPr eaLnBrk="1" hangingPunct="1"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las h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lices o use tranquillas de candado para ellas</a:t>
            </a:r>
          </a:p>
          <a:p>
            <a:pPr eaLnBrk="1" hangingPunct="1"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los equipos electr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nicos o m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rquelos con un n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mero personal de identificaci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 que solo usted conozca</a:t>
            </a:r>
          </a:p>
          <a:p>
            <a:pPr eaLnBrk="1" hangingPunct="1"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Mantenga buen inventario de los equipos en su bote</a:t>
            </a:r>
          </a:p>
          <a:p>
            <a:pPr eaLnBrk="1" hangingPunct="1"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Tome fotos del equipo para identificar marca, modelo y condici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 para efectos del seguro</a:t>
            </a:r>
          </a:p>
        </p:txBody>
      </p:sp>
      <p:grpSp>
        <p:nvGrpSpPr>
          <p:cNvPr id="63492" name="Group 3">
            <a:extLst>
              <a:ext uri="{FF2B5EF4-FFF2-40B4-BE49-F238E27FC236}">
                <a16:creationId xmlns:a16="http://schemas.microsoft.com/office/drawing/2014/main" id="{EAC693C2-D453-6A4D-BCA4-B89F2860D1B3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3557588"/>
            <a:chOff x="261" y="1164"/>
            <a:chExt cx="232" cy="2241"/>
          </a:xfrm>
        </p:grpSpPr>
        <p:sp>
          <p:nvSpPr>
            <p:cNvPr id="63493" name="AutoShape 4">
              <a:extLst>
                <a:ext uri="{FF2B5EF4-FFF2-40B4-BE49-F238E27FC236}">
                  <a16:creationId xmlns:a16="http://schemas.microsoft.com/office/drawing/2014/main" id="{079B63FA-D457-F54D-9CF2-760B758D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AutoShape 5">
              <a:extLst>
                <a:ext uri="{FF2B5EF4-FFF2-40B4-BE49-F238E27FC236}">
                  <a16:creationId xmlns:a16="http://schemas.microsoft.com/office/drawing/2014/main" id="{962034A6-FB26-C640-B9AD-279E5FE4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18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AutoShape 6">
              <a:extLst>
                <a:ext uri="{FF2B5EF4-FFF2-40B4-BE49-F238E27FC236}">
                  <a16:creationId xmlns:a16="http://schemas.microsoft.com/office/drawing/2014/main" id="{49A89692-779E-BE47-A86F-E02910A7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7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AutoShape 7">
              <a:extLst>
                <a:ext uri="{FF2B5EF4-FFF2-40B4-BE49-F238E27FC236}">
                  <a16:creationId xmlns:a16="http://schemas.microsoft.com/office/drawing/2014/main" id="{2A50D3CD-BD55-CC48-B37F-3D617A8DF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17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AutoShape 8">
              <a:extLst>
                <a:ext uri="{FF2B5EF4-FFF2-40B4-BE49-F238E27FC236}">
                  <a16:creationId xmlns:a16="http://schemas.microsoft.com/office/drawing/2014/main" id="{2B91B4FB-F961-824A-9376-FB4EEE61F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86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EC339261-0A16-E14B-BB48-BE248576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668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Prevención de Robos</a:t>
            </a: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9E923465-FC27-6541-9041-D7E5A5D2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036638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 En la rampa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Mantenga sus valores fuera de la vista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Deje su auto en en lugar seguro bien iluminado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Coloque candado en la pega de su arrastre al veh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culo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En la casa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las ruedas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Encadenece a un arbol o columna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Instale candado en la pega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Si tiene, guardelo en un garage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spcAft>
                <a:spcPts val="725"/>
              </a:spcAft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motores peque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os o use candados para fijarlos al espejo de popa (transom)</a:t>
            </a:r>
          </a:p>
        </p:txBody>
      </p:sp>
      <p:grpSp>
        <p:nvGrpSpPr>
          <p:cNvPr id="64516" name="Group 3">
            <a:extLst>
              <a:ext uri="{FF2B5EF4-FFF2-40B4-BE49-F238E27FC236}">
                <a16:creationId xmlns:a16="http://schemas.microsoft.com/office/drawing/2014/main" id="{440687FE-EDE9-9D46-9FB6-6E00C4B051BF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2022475"/>
            <a:chOff x="261" y="1164"/>
            <a:chExt cx="232" cy="1274"/>
          </a:xfrm>
        </p:grpSpPr>
        <p:sp>
          <p:nvSpPr>
            <p:cNvPr id="64517" name="AutoShape 4">
              <a:extLst>
                <a:ext uri="{FF2B5EF4-FFF2-40B4-BE49-F238E27FC236}">
                  <a16:creationId xmlns:a16="http://schemas.microsoft.com/office/drawing/2014/main" id="{23C25A3F-1C9F-604D-A600-D45D41D3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" name="AutoShape 5">
              <a:extLst>
                <a:ext uri="{FF2B5EF4-FFF2-40B4-BE49-F238E27FC236}">
                  <a16:creationId xmlns:a16="http://schemas.microsoft.com/office/drawing/2014/main" id="{4A63921D-FB69-D047-B41C-04787D17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21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BC9D8FCF-0849-E044-BC8C-9AE96309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Ancho del arrastre y el bote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61E90547-27B1-4D49-AD3E-4210433E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716088"/>
            <a:ext cx="770096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Carreteras estatales – l</a:t>
            </a:r>
            <a:r>
              <a:rPr lang="el-GR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ί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mite 8 pi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Autopistas – l</a:t>
            </a:r>
            <a:r>
              <a:rPr lang="el-GR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ί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mite 8.5 pi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66"/>
                </a:solidFill>
                <a:latin typeface="Arial" panose="020B0604020202020204" pitchFamily="34" charset="0"/>
              </a:rPr>
              <a:t>Mayor de 8 '- 6“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Permiso requerido de las autoridades estatales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Carreteras designadas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Escolta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C96A18C7-7F7D-C24F-996C-2F526D6B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022725"/>
            <a:ext cx="29003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9461" name="Group 4">
            <a:extLst>
              <a:ext uri="{FF2B5EF4-FFF2-40B4-BE49-F238E27FC236}">
                <a16:creationId xmlns:a16="http://schemas.microsoft.com/office/drawing/2014/main" id="{CD914C0D-DF88-A24A-B43F-F08E1C187222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1550988"/>
            <a:chOff x="261" y="1164"/>
            <a:chExt cx="232" cy="977"/>
          </a:xfrm>
        </p:grpSpPr>
        <p:sp>
          <p:nvSpPr>
            <p:cNvPr id="19462" name="AutoShape 5">
              <a:extLst>
                <a:ext uri="{FF2B5EF4-FFF2-40B4-BE49-F238E27FC236}">
                  <a16:creationId xmlns:a16="http://schemas.microsoft.com/office/drawing/2014/main" id="{66DE353D-0222-884D-A51E-D755DFDB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AutoShape 6">
              <a:extLst>
                <a:ext uri="{FF2B5EF4-FFF2-40B4-BE49-F238E27FC236}">
                  <a16:creationId xmlns:a16="http://schemas.microsoft.com/office/drawing/2014/main" id="{518AADD2-A094-B64F-A4D9-AFB26B450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5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AutoShape 7">
              <a:extLst>
                <a:ext uri="{FF2B5EF4-FFF2-40B4-BE49-F238E27FC236}">
                  <a16:creationId xmlns:a16="http://schemas.microsoft.com/office/drawing/2014/main" id="{94CCC441-42C7-C949-B21F-F4BE93615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92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C5F09E76-E99B-3E46-B866-862AFA4E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28600"/>
            <a:ext cx="8267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Especies Acuáticas Peligrosas (ANS)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12B9F461-9734-4A46-86D8-C8235C6B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554163"/>
            <a:ext cx="8786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5013" indent="-277813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 Se trasladan mediante el agua de la centina o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	 del casco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 Prevenci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Use pintura antibalanos (caracolillos, barnacles) no da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ina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Enjuague el motor,casco y arrastre (agua caliente si la tiene) inmediatamente despues de haber salido.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Vac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e la centina y envases de peces, y enjuague con 5% cloro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No lleve carnada de un cuerpo de agua a otro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Remueva cualquier planta, fango o animales, de los equipos antes de abandonar el 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rea.</a:t>
            </a:r>
          </a:p>
        </p:txBody>
      </p:sp>
      <p:grpSp>
        <p:nvGrpSpPr>
          <p:cNvPr id="65540" name="Group 3">
            <a:extLst>
              <a:ext uri="{FF2B5EF4-FFF2-40B4-BE49-F238E27FC236}">
                <a16:creationId xmlns:a16="http://schemas.microsoft.com/office/drawing/2014/main" id="{10D9BA0F-A6D5-EC49-9E64-CE8E63D1544A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820738"/>
            <a:chOff x="261" y="1164"/>
            <a:chExt cx="232" cy="517"/>
          </a:xfrm>
        </p:grpSpPr>
        <p:sp>
          <p:nvSpPr>
            <p:cNvPr id="65541" name="AutoShape 4">
              <a:extLst>
                <a:ext uri="{FF2B5EF4-FFF2-40B4-BE49-F238E27FC236}">
                  <a16:creationId xmlns:a16="http://schemas.microsoft.com/office/drawing/2014/main" id="{F6ED1CCA-AC88-FD40-BDF3-1C6D748B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2" name="AutoShape 5">
              <a:extLst>
                <a:ext uri="{FF2B5EF4-FFF2-40B4-BE49-F238E27FC236}">
                  <a16:creationId xmlns:a16="http://schemas.microsoft.com/office/drawing/2014/main" id="{8FAA3812-88DD-2144-B97E-DBCF0895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6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EEA6DE5F-D771-0D4B-A055-FC343AF10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Plan de Ruta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C3C3881-FAF6-B94B-9914-8EBDF71F0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768475"/>
            <a:ext cx="8534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El m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é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todo mas efectivo de ayudar a las autoridades en la busqueda y rescate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Entreguelo a un amigo, familiar o vecino, o d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é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jelo detr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á</a:t>
            </a: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s del parabrisas de su auto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Detalles: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A donde vas y la ruta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Hora para regresar y a qui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é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n llamar si no llegas a tiempo</a:t>
            </a:r>
          </a:p>
          <a:p>
            <a:pPr marL="741363" lvl="1" indent="-2778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Personas a bordo, tipo de embarcaci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n &amp; descripci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n de su bote u otra informaci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  <a:cs typeface="Arial" charset="0"/>
              </a:rPr>
              <a:t>ó</a:t>
            </a:r>
            <a:r>
              <a:rPr lang="en-US">
                <a:solidFill>
                  <a:srgbClr val="000066"/>
                </a:solidFill>
                <a:latin typeface="Arial" charset="0"/>
                <a:ea typeface="Microsoft YaHei" charset="-122"/>
              </a:rPr>
              <a:t>n relevante 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>
                <a:solidFill>
                  <a:srgbClr val="000066"/>
                </a:solidFill>
                <a:latin typeface="Arial" charset="0"/>
                <a:ea typeface="Microsoft YaHei" charset="-122"/>
              </a:rPr>
              <a:t>Cancelelo cuando regrese </a:t>
            </a:r>
          </a:p>
        </p:txBody>
      </p:sp>
      <p:grpSp>
        <p:nvGrpSpPr>
          <p:cNvPr id="66564" name="Group 3">
            <a:extLst>
              <a:ext uri="{FF2B5EF4-FFF2-40B4-BE49-F238E27FC236}">
                <a16:creationId xmlns:a16="http://schemas.microsoft.com/office/drawing/2014/main" id="{81290C21-55FA-6944-8A26-EC49B7C00200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4421188"/>
            <a:chOff x="261" y="1164"/>
            <a:chExt cx="232" cy="2785"/>
          </a:xfrm>
        </p:grpSpPr>
        <p:sp>
          <p:nvSpPr>
            <p:cNvPr id="66565" name="AutoShape 4">
              <a:extLst>
                <a:ext uri="{FF2B5EF4-FFF2-40B4-BE49-F238E27FC236}">
                  <a16:creationId xmlns:a16="http://schemas.microsoft.com/office/drawing/2014/main" id="{8EB6836E-A9A9-1B4C-87A1-BAF2D4BD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AutoShape 5">
              <a:extLst>
                <a:ext uri="{FF2B5EF4-FFF2-40B4-BE49-F238E27FC236}">
                  <a16:creationId xmlns:a16="http://schemas.microsoft.com/office/drawing/2014/main" id="{DBAD7296-EAF1-EC40-881E-D7D375100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93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AutoShape 6">
              <a:extLst>
                <a:ext uri="{FF2B5EF4-FFF2-40B4-BE49-F238E27FC236}">
                  <a16:creationId xmlns:a16="http://schemas.microsoft.com/office/drawing/2014/main" id="{67C8F7AE-32D4-234B-8FC5-3024853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48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AutoShape 7">
              <a:extLst>
                <a:ext uri="{FF2B5EF4-FFF2-40B4-BE49-F238E27FC236}">
                  <a16:creationId xmlns:a16="http://schemas.microsoft.com/office/drawing/2014/main" id="{BF7ED1F0-8198-2C43-80FF-605601B1D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72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CF9C4465-6CDB-BF42-A379-7C656596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RESUMEN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02315AA3-F538-5B44-A3EF-AD605EDF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747838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Consideraciones legales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Consideraciones pr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cticas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Otras consideraciones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Veh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culos para arrastrar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Los enganches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La pega y el acople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Balanceando la carga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Preparandose para viajar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Tirar y recoger la embarcaci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B4090CD8-5426-1A4C-8DA9-127F04A9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3352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7589" name="Group 4">
            <a:extLst>
              <a:ext uri="{FF2B5EF4-FFF2-40B4-BE49-F238E27FC236}">
                <a16:creationId xmlns:a16="http://schemas.microsoft.com/office/drawing/2014/main" id="{5FBFBAE3-982C-E845-80CB-86F78E9EDCF6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4106863"/>
            <a:chOff x="261" y="1164"/>
            <a:chExt cx="232" cy="2587"/>
          </a:xfrm>
        </p:grpSpPr>
        <p:sp>
          <p:nvSpPr>
            <p:cNvPr id="67590" name="AutoShape 5">
              <a:extLst>
                <a:ext uri="{FF2B5EF4-FFF2-40B4-BE49-F238E27FC236}">
                  <a16:creationId xmlns:a16="http://schemas.microsoft.com/office/drawing/2014/main" id="{AD2226AA-5782-A544-8C7E-6AF9B2D9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AutoShape 6">
              <a:extLst>
                <a:ext uri="{FF2B5EF4-FFF2-40B4-BE49-F238E27FC236}">
                  <a16:creationId xmlns:a16="http://schemas.microsoft.com/office/drawing/2014/main" id="{25C5515F-73A4-B349-9E02-BD292B7EA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3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AutoShape 7">
              <a:extLst>
                <a:ext uri="{FF2B5EF4-FFF2-40B4-BE49-F238E27FC236}">
                  <a16:creationId xmlns:a16="http://schemas.microsoft.com/office/drawing/2014/main" id="{026E0FBD-577D-A241-AAA8-20D37A3C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4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AutoShape 8">
              <a:extLst>
                <a:ext uri="{FF2B5EF4-FFF2-40B4-BE49-F238E27FC236}">
                  <a16:creationId xmlns:a16="http://schemas.microsoft.com/office/drawing/2014/main" id="{AF4B6CF6-7CF2-0248-BF9F-90EE68E8A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753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AutoShape 9">
              <a:extLst>
                <a:ext uri="{FF2B5EF4-FFF2-40B4-BE49-F238E27FC236}">
                  <a16:creationId xmlns:a16="http://schemas.microsoft.com/office/drawing/2014/main" id="{014A05EB-9B4F-9643-AED4-5E7F6A76E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052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AutoShape 10">
              <a:extLst>
                <a:ext uri="{FF2B5EF4-FFF2-40B4-BE49-F238E27FC236}">
                  <a16:creationId xmlns:a16="http://schemas.microsoft.com/office/drawing/2014/main" id="{78780B08-3E98-B44C-8800-823932D0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49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AutoShape 11">
              <a:extLst>
                <a:ext uri="{FF2B5EF4-FFF2-40B4-BE49-F238E27FC236}">
                  <a16:creationId xmlns:a16="http://schemas.microsoft.com/office/drawing/2014/main" id="{F667F9E4-C859-2445-A335-6F27B6C45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925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AutoShape 12">
              <a:extLst>
                <a:ext uri="{FF2B5EF4-FFF2-40B4-BE49-F238E27FC236}">
                  <a16:creationId xmlns:a16="http://schemas.microsoft.com/office/drawing/2014/main" id="{6DFA2ACF-294D-D842-ACC5-9367B8A1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228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AutoShape 13">
              <a:extLst>
                <a:ext uri="{FF2B5EF4-FFF2-40B4-BE49-F238E27FC236}">
                  <a16:creationId xmlns:a16="http://schemas.microsoft.com/office/drawing/2014/main" id="{FD2024F6-3CE1-434A-80B4-11107978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531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3DFF"/>
            </a:gs>
            <a:gs pos="50000">
              <a:srgbClr val="1C1C76"/>
            </a:gs>
            <a:gs pos="100000">
              <a:srgbClr val="3D3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35653F0F-4E00-1241-8168-0542EB34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3640138"/>
            <a:ext cx="2833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GRACIAS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B8CB2F18-8D8D-9F4E-AF21-AC5DF5E9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Frenos del arrastre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6FFBC80-E883-A04A-B05F-C9B7C29A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646238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Requisitos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Varian seg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 el estado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American Boat &amp; Yacht Council Recomienda: frenos si es mayor 1500 lbs  GTW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Tipos: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El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ctrico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Aire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Acoplador de empuje (“SURGE”)</a:t>
            </a:r>
          </a:p>
          <a:p>
            <a:pPr lvl="2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Cadena adicional mas corta para actuar el freno</a:t>
            </a:r>
          </a:p>
          <a:p>
            <a:pPr lvl="2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Podr</a:t>
            </a: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a acuar el freno cuando vamos en reversa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2E97CB92-2DF5-7741-9223-76C591E0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108325"/>
            <a:ext cx="2625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485" name="Group 4">
            <a:extLst>
              <a:ext uri="{FF2B5EF4-FFF2-40B4-BE49-F238E27FC236}">
                <a16:creationId xmlns:a16="http://schemas.microsoft.com/office/drawing/2014/main" id="{890A4F62-1E88-D441-9251-EEEBA63B3C01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847850"/>
            <a:ext cx="368300" cy="2190750"/>
            <a:chOff x="261" y="1164"/>
            <a:chExt cx="232" cy="1380"/>
          </a:xfrm>
        </p:grpSpPr>
        <p:sp>
          <p:nvSpPr>
            <p:cNvPr id="20486" name="AutoShape 5">
              <a:extLst>
                <a:ext uri="{FF2B5EF4-FFF2-40B4-BE49-F238E27FC236}">
                  <a16:creationId xmlns:a16="http://schemas.microsoft.com/office/drawing/2014/main" id="{F1F6A96D-0439-5947-B2A2-6736FF50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6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AutoShape 6">
              <a:extLst>
                <a:ext uri="{FF2B5EF4-FFF2-40B4-BE49-F238E27FC236}">
                  <a16:creationId xmlns:a16="http://schemas.microsoft.com/office/drawing/2014/main" id="{053380BA-5A85-9F49-9BB8-B46B19343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324"/>
              <a:ext cx="232" cy="220"/>
            </a:xfrm>
            <a:custGeom>
              <a:avLst/>
              <a:gdLst>
                <a:gd name="T0" fmla="*/ 101 w 240"/>
                <a:gd name="T1" fmla="*/ 0 h 228"/>
                <a:gd name="T2" fmla="*/ 0 w 240"/>
                <a:gd name="T3" fmla="*/ 72 h 228"/>
                <a:gd name="T4" fmla="*/ 40 w 240"/>
                <a:gd name="T5" fmla="*/ 191 h 228"/>
                <a:gd name="T6" fmla="*/ 164 w 240"/>
                <a:gd name="T7" fmla="*/ 191 h 228"/>
                <a:gd name="T8" fmla="*/ 203 w 240"/>
                <a:gd name="T9" fmla="*/ 72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4 w 240"/>
                <a:gd name="T16" fmla="*/ 87 h 228"/>
                <a:gd name="T17" fmla="*/ 166 w 240"/>
                <a:gd name="T18" fmla="*/ 174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28">
                  <a:moveTo>
                    <a:pt x="0" y="87"/>
                  </a:moveTo>
                  <a:lnTo>
                    <a:pt x="92" y="87"/>
                  </a:lnTo>
                  <a:lnTo>
                    <a:pt x="120" y="0"/>
                  </a:lnTo>
                  <a:lnTo>
                    <a:pt x="148" y="87"/>
                  </a:lnTo>
                  <a:lnTo>
                    <a:pt x="240" y="87"/>
                  </a:lnTo>
                  <a:lnTo>
                    <a:pt x="166" y="141"/>
                  </a:lnTo>
                  <a:lnTo>
                    <a:pt x="194" y="228"/>
                  </a:lnTo>
                  <a:lnTo>
                    <a:pt x="120" y="174"/>
                  </a:lnTo>
                  <a:lnTo>
                    <a:pt x="46" y="228"/>
                  </a:lnTo>
                  <a:lnTo>
                    <a:pt x="74" y="141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AC5B44F7-F766-1C40-AF76-A1F5E17A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31D3A82-653B-0445-82A0-254EC936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40604350-405A-C745-A206-2268E8F9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Cadenas de seguridad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D670EC81-CB8F-ED44-94E4-757BFEFF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0250" indent="-2730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Requeridas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Cadenas cruzadas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Largo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Suficiente para permitir virajes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No tan largas que arrastren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La pega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   Los ganchos S 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(podrian requerir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         herraje adicional para asegurarlas)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Shackles (grilletes)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</a:rPr>
              <a:t>Snap hooks (carabinero) 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85C236D7-B0F7-804E-8A07-5534F499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090988"/>
            <a:ext cx="2286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Line 4">
            <a:extLst>
              <a:ext uri="{FF2B5EF4-FFF2-40B4-BE49-F238E27FC236}">
                <a16:creationId xmlns:a16="http://schemas.microsoft.com/office/drawing/2014/main" id="{D4E9B17E-F622-4D42-A0A9-F8A59D014D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5202238"/>
            <a:ext cx="2362200" cy="817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A9A90359-6B02-DD47-AA11-B2977067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Arial Black" panose="020B0604020202020204" pitchFamily="34" charset="0"/>
              </a:rPr>
              <a:t>Bola, acople y cadenas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7F06CC7-C59A-B94A-8F41-19F5CBFC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05000"/>
            <a:ext cx="737235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0E3D3043-0AB4-AD4A-BAE7-548FDA813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57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B</a:t>
            </a:r>
            <a:r>
              <a:rPr lang="en-US" altLang="en-US" sz="1800">
                <a:solidFill>
                  <a:schemeClr val="tx1"/>
                </a:solidFill>
              </a:rPr>
              <a:t>Bola</a:t>
            </a:r>
            <a:endParaRPr lang="es-PR" altLang="en-US" sz="1800"/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4CB1A56A-9A59-BF49-9456-6DBEE14A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43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Grillete</a:t>
            </a:r>
            <a:endParaRPr lang="es-PR" altLang="en-US"/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AAD3CD56-1DFE-1F4C-9C49-9C8EA390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257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Cadenas</a:t>
            </a:r>
            <a:endParaRPr lang="es-P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1979</Words>
  <Application>Microsoft Office PowerPoint</Application>
  <PresentationFormat>On-screen Show (4:3)</PresentationFormat>
  <Paragraphs>417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Arial Black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S</cp:lastModifiedBy>
  <cp:revision>76</cp:revision>
  <cp:lastPrinted>2016-09-03T16:51:07Z</cp:lastPrinted>
  <dcterms:created xsi:type="dcterms:W3CDTF">2002-03-19T22:52:39Z</dcterms:created>
  <dcterms:modified xsi:type="dcterms:W3CDTF">2021-02-22T19:26:34Z</dcterms:modified>
</cp:coreProperties>
</file>